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2" r:id="rId1"/>
    <p:sldMasterId id="2147483648" r:id="rId2"/>
    <p:sldMasterId id="2147483649" r:id="rId3"/>
  </p:sldMasterIdLst>
  <p:notesMasterIdLst>
    <p:notesMasterId r:id="rId24"/>
  </p:notesMasterIdLst>
  <p:handoutMasterIdLst>
    <p:handoutMasterId r:id="rId25"/>
  </p:handoutMasterIdLst>
  <p:sldIdLst>
    <p:sldId id="263" r:id="rId4"/>
    <p:sldId id="474" r:id="rId5"/>
    <p:sldId id="324" r:id="rId6"/>
    <p:sldId id="481" r:id="rId7"/>
    <p:sldId id="470" r:id="rId8"/>
    <p:sldId id="484" r:id="rId9"/>
    <p:sldId id="483" r:id="rId10"/>
    <p:sldId id="471" r:id="rId11"/>
    <p:sldId id="448" r:id="rId12"/>
    <p:sldId id="464" r:id="rId13"/>
    <p:sldId id="449" r:id="rId14"/>
    <p:sldId id="475" r:id="rId15"/>
    <p:sldId id="476" r:id="rId16"/>
    <p:sldId id="477" r:id="rId17"/>
    <p:sldId id="465" r:id="rId18"/>
    <p:sldId id="478" r:id="rId19"/>
    <p:sldId id="480" r:id="rId20"/>
    <p:sldId id="467" r:id="rId21"/>
    <p:sldId id="468" r:id="rId22"/>
    <p:sldId id="469" r:id="rId23"/>
  </p:sldIdLst>
  <p:sldSz cx="9355138" cy="5262563"/>
  <p:notesSz cx="7035800" cy="9194800"/>
  <p:defaultTextStyle>
    <a:defPPr>
      <a:defRPr lang="en-US"/>
    </a:defPPr>
    <a:lvl1pPr algn="l" rtl="0" eaLnBrk="0" fontAlgn="base" hangingPunct="0">
      <a:lnSpc>
        <a:spcPct val="80000"/>
      </a:lnSpc>
      <a:spcBef>
        <a:spcPct val="0"/>
      </a:spcBef>
      <a:spcAft>
        <a:spcPct val="0"/>
      </a:spcAft>
      <a:defRPr sz="1200" i="1" kern="1200">
        <a:solidFill>
          <a:schemeClr val="tx1"/>
        </a:solidFill>
        <a:latin typeface="Helvetica" pitchFamily="34" charset="0"/>
        <a:ea typeface="+mn-ea"/>
        <a:cs typeface="+mn-cs"/>
      </a:defRPr>
    </a:lvl1pPr>
    <a:lvl2pPr marL="457200" algn="l" rtl="0" eaLnBrk="0" fontAlgn="base" hangingPunct="0">
      <a:lnSpc>
        <a:spcPct val="80000"/>
      </a:lnSpc>
      <a:spcBef>
        <a:spcPct val="0"/>
      </a:spcBef>
      <a:spcAft>
        <a:spcPct val="0"/>
      </a:spcAft>
      <a:defRPr sz="1200" i="1" kern="1200">
        <a:solidFill>
          <a:schemeClr val="tx1"/>
        </a:solidFill>
        <a:latin typeface="Helvetica" pitchFamily="34" charset="0"/>
        <a:ea typeface="+mn-ea"/>
        <a:cs typeface="+mn-cs"/>
      </a:defRPr>
    </a:lvl2pPr>
    <a:lvl3pPr marL="914400" algn="l" rtl="0" eaLnBrk="0" fontAlgn="base" hangingPunct="0">
      <a:lnSpc>
        <a:spcPct val="80000"/>
      </a:lnSpc>
      <a:spcBef>
        <a:spcPct val="0"/>
      </a:spcBef>
      <a:spcAft>
        <a:spcPct val="0"/>
      </a:spcAft>
      <a:defRPr sz="1200" i="1" kern="1200">
        <a:solidFill>
          <a:schemeClr val="tx1"/>
        </a:solidFill>
        <a:latin typeface="Helvetica" pitchFamily="34" charset="0"/>
        <a:ea typeface="+mn-ea"/>
        <a:cs typeface="+mn-cs"/>
      </a:defRPr>
    </a:lvl3pPr>
    <a:lvl4pPr marL="1371600" algn="l" rtl="0" eaLnBrk="0" fontAlgn="base" hangingPunct="0">
      <a:lnSpc>
        <a:spcPct val="80000"/>
      </a:lnSpc>
      <a:spcBef>
        <a:spcPct val="0"/>
      </a:spcBef>
      <a:spcAft>
        <a:spcPct val="0"/>
      </a:spcAft>
      <a:defRPr sz="1200" i="1" kern="1200">
        <a:solidFill>
          <a:schemeClr val="tx1"/>
        </a:solidFill>
        <a:latin typeface="Helvetica" pitchFamily="34" charset="0"/>
        <a:ea typeface="+mn-ea"/>
        <a:cs typeface="+mn-cs"/>
      </a:defRPr>
    </a:lvl4pPr>
    <a:lvl5pPr marL="1828800" algn="l" rtl="0" eaLnBrk="0" fontAlgn="base" hangingPunct="0">
      <a:lnSpc>
        <a:spcPct val="80000"/>
      </a:lnSpc>
      <a:spcBef>
        <a:spcPct val="0"/>
      </a:spcBef>
      <a:spcAft>
        <a:spcPct val="0"/>
      </a:spcAft>
      <a:defRPr sz="1200" i="1" kern="1200">
        <a:solidFill>
          <a:schemeClr val="tx1"/>
        </a:solidFill>
        <a:latin typeface="Helvetica" pitchFamily="34" charset="0"/>
        <a:ea typeface="+mn-ea"/>
        <a:cs typeface="+mn-cs"/>
      </a:defRPr>
    </a:lvl5pPr>
    <a:lvl6pPr marL="2286000" algn="l" defTabSz="914400" rtl="0" eaLnBrk="1" latinLnBrk="0" hangingPunct="1">
      <a:defRPr sz="1200" i="1" kern="1200">
        <a:solidFill>
          <a:schemeClr val="tx1"/>
        </a:solidFill>
        <a:latin typeface="Helvetica" pitchFamily="34" charset="0"/>
        <a:ea typeface="+mn-ea"/>
        <a:cs typeface="+mn-cs"/>
      </a:defRPr>
    </a:lvl6pPr>
    <a:lvl7pPr marL="2743200" algn="l" defTabSz="914400" rtl="0" eaLnBrk="1" latinLnBrk="0" hangingPunct="1">
      <a:defRPr sz="1200" i="1" kern="1200">
        <a:solidFill>
          <a:schemeClr val="tx1"/>
        </a:solidFill>
        <a:latin typeface="Helvetica" pitchFamily="34" charset="0"/>
        <a:ea typeface="+mn-ea"/>
        <a:cs typeface="+mn-cs"/>
      </a:defRPr>
    </a:lvl7pPr>
    <a:lvl8pPr marL="3200400" algn="l" defTabSz="914400" rtl="0" eaLnBrk="1" latinLnBrk="0" hangingPunct="1">
      <a:defRPr sz="1200" i="1" kern="1200">
        <a:solidFill>
          <a:schemeClr val="tx1"/>
        </a:solidFill>
        <a:latin typeface="Helvetica" pitchFamily="34" charset="0"/>
        <a:ea typeface="+mn-ea"/>
        <a:cs typeface="+mn-cs"/>
      </a:defRPr>
    </a:lvl8pPr>
    <a:lvl9pPr marL="3657600" algn="l" defTabSz="914400" rtl="0" eaLnBrk="1" latinLnBrk="0" hangingPunct="1">
      <a:defRPr sz="1200" i="1" kern="1200">
        <a:solidFill>
          <a:schemeClr val="tx1"/>
        </a:solidFill>
        <a:latin typeface="Helvetica" pitchFamily="34" charset="0"/>
        <a:ea typeface="+mn-ea"/>
        <a:cs typeface="+mn-cs"/>
      </a:defRPr>
    </a:lvl9pPr>
  </p:defaultTextStyle>
  <p:extLst>
    <p:ext uri="{EFAFB233-063F-42B5-8137-9DF3F51BA10A}">
      <p15:sldGuideLst xmlns:p15="http://schemas.microsoft.com/office/powerpoint/2012/main">
        <p15:guide id="1" orient="horz" pos="2394" userDrawn="1">
          <p15:clr>
            <a:srgbClr val="A4A3A4"/>
          </p15:clr>
        </p15:guide>
        <p15:guide id="2" pos="2947" userDrawn="1">
          <p15:clr>
            <a:srgbClr val="A4A3A4"/>
          </p15:clr>
        </p15:guide>
      </p15:sldGuideLst>
    </p:ext>
    <p:ext uri="{2D200454-40CA-4A62-9FC3-DE9A4176ACB9}">
      <p15:notesGuideLst xmlns:p15="http://schemas.microsoft.com/office/powerpoint/2012/main">
        <p15:guide id="1" orient="horz" pos="2896">
          <p15:clr>
            <a:srgbClr val="A4A3A4"/>
          </p15:clr>
        </p15:guide>
        <p15:guide id="2" pos="22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initials="T" lastIdx="3" clrIdx="0">
    <p:extLst>
      <p:ext uri="{19B8F6BF-5375-455C-9EA6-DF929625EA0E}">
        <p15:presenceInfo xmlns:p15="http://schemas.microsoft.com/office/powerpoint/2012/main" userId="T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38"/>
    <a:srgbClr val="FFD537"/>
    <a:srgbClr val="517EB9"/>
    <a:srgbClr val="375986"/>
    <a:srgbClr val="456191"/>
    <a:srgbClr val="6767FF"/>
    <a:srgbClr val="FFFF00"/>
    <a:srgbClr val="DDF33D"/>
    <a:srgbClr val="E6F66C"/>
    <a:srgbClr val="E4F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373" autoAdjust="0"/>
  </p:normalViewPr>
  <p:slideViewPr>
    <p:cSldViewPr>
      <p:cViewPr varScale="1">
        <p:scale>
          <a:sx n="171" d="100"/>
          <a:sy n="171" d="100"/>
        </p:scale>
        <p:origin x="328" y="168"/>
      </p:cViewPr>
      <p:guideLst>
        <p:guide orient="horz" pos="2394"/>
        <p:guide pos="294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7" d="100"/>
          <a:sy n="57" d="100"/>
        </p:scale>
        <p:origin x="-1248" y="-104"/>
      </p:cViewPr>
      <p:guideLst>
        <p:guide orient="horz" pos="2896"/>
        <p:guide pos="22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495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defTabSz="927100">
              <a:lnSpc>
                <a:spcPct val="100000"/>
              </a:lnSpc>
              <a:defRPr i="0"/>
            </a:lvl1pPr>
          </a:lstStyle>
          <a:p>
            <a:pPr>
              <a:defRPr/>
            </a:pPr>
            <a:endParaRPr lang="en-US" altLang="en-US"/>
          </a:p>
        </p:txBody>
      </p:sp>
      <p:sp>
        <p:nvSpPr>
          <p:cNvPr id="45059" name="Rectangle 3"/>
          <p:cNvSpPr>
            <a:spLocks noGrp="1" noChangeArrowheads="1"/>
          </p:cNvSpPr>
          <p:nvPr>
            <p:ph type="dt" sz="quarter" idx="1"/>
          </p:nvPr>
        </p:nvSpPr>
        <p:spPr bwMode="auto">
          <a:xfrm>
            <a:off x="3986213" y="0"/>
            <a:ext cx="304958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algn="r" defTabSz="927100">
              <a:lnSpc>
                <a:spcPct val="100000"/>
              </a:lnSpc>
              <a:defRPr i="0"/>
            </a:lvl1pPr>
          </a:lstStyle>
          <a:p>
            <a:pPr>
              <a:defRPr/>
            </a:pPr>
            <a:endParaRPr lang="en-US" altLang="en-US"/>
          </a:p>
        </p:txBody>
      </p:sp>
      <p:sp>
        <p:nvSpPr>
          <p:cNvPr id="45060" name="Rectangle 4"/>
          <p:cNvSpPr>
            <a:spLocks noGrp="1" noChangeArrowheads="1"/>
          </p:cNvSpPr>
          <p:nvPr>
            <p:ph type="ftr" sz="quarter" idx="2"/>
          </p:nvPr>
        </p:nvSpPr>
        <p:spPr bwMode="auto">
          <a:xfrm>
            <a:off x="0" y="8734425"/>
            <a:ext cx="30495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defTabSz="927100">
              <a:lnSpc>
                <a:spcPct val="100000"/>
              </a:lnSpc>
              <a:defRPr i="0"/>
            </a:lvl1pPr>
          </a:lstStyle>
          <a:p>
            <a:pPr>
              <a:defRPr/>
            </a:pPr>
            <a:endParaRPr lang="en-US" altLang="en-US"/>
          </a:p>
        </p:txBody>
      </p:sp>
      <p:sp>
        <p:nvSpPr>
          <p:cNvPr id="45061" name="Rectangle 5"/>
          <p:cNvSpPr>
            <a:spLocks noGrp="1" noChangeArrowheads="1"/>
          </p:cNvSpPr>
          <p:nvPr>
            <p:ph type="sldNum" sz="quarter" idx="3"/>
          </p:nvPr>
        </p:nvSpPr>
        <p:spPr bwMode="auto">
          <a:xfrm>
            <a:off x="3986213" y="8734425"/>
            <a:ext cx="304958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algn="r" defTabSz="927100">
              <a:lnSpc>
                <a:spcPct val="100000"/>
              </a:lnSpc>
              <a:defRPr i="0"/>
            </a:lvl1pPr>
          </a:lstStyle>
          <a:p>
            <a:pPr>
              <a:defRPr/>
            </a:pPr>
            <a:fld id="{586D2BCF-65D2-4E10-B186-2C4DF93BF390}" type="slidenum">
              <a:rPr lang="en-US" altLang="en-US"/>
              <a:pPr>
                <a:defRPr/>
              </a:pPr>
              <a:t>‹#›</a:t>
            </a:fld>
            <a:endParaRPr lang="en-US" altLang="en-US"/>
          </a:p>
        </p:txBody>
      </p:sp>
    </p:spTree>
    <p:extLst>
      <p:ext uri="{BB962C8B-B14F-4D97-AF65-F5344CB8AC3E}">
        <p14:creationId xmlns:p14="http://schemas.microsoft.com/office/powerpoint/2010/main" val="4130057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495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defTabSz="927100">
              <a:lnSpc>
                <a:spcPct val="100000"/>
              </a:lnSpc>
              <a:defRPr i="0"/>
            </a:lvl1pPr>
          </a:lstStyle>
          <a:p>
            <a:pPr>
              <a:defRPr/>
            </a:pPr>
            <a:endParaRPr lang="en-US" altLang="en-US"/>
          </a:p>
        </p:txBody>
      </p:sp>
      <p:sp>
        <p:nvSpPr>
          <p:cNvPr id="53251" name="Rectangle 3"/>
          <p:cNvSpPr>
            <a:spLocks noGrp="1" noChangeArrowheads="1"/>
          </p:cNvSpPr>
          <p:nvPr>
            <p:ph type="dt" idx="1"/>
          </p:nvPr>
        </p:nvSpPr>
        <p:spPr bwMode="auto">
          <a:xfrm>
            <a:off x="3986213" y="0"/>
            <a:ext cx="304958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algn="r" defTabSz="927100">
              <a:lnSpc>
                <a:spcPct val="100000"/>
              </a:lnSpc>
              <a:defRPr i="0"/>
            </a:lvl1pPr>
          </a:lstStyle>
          <a:p>
            <a:pPr>
              <a:defRPr/>
            </a:pPr>
            <a:endParaRPr lang="en-US" altLang="en-US"/>
          </a:p>
        </p:txBody>
      </p:sp>
      <p:sp>
        <p:nvSpPr>
          <p:cNvPr id="33796" name="Rectangle 4"/>
          <p:cNvSpPr>
            <a:spLocks noGrp="1" noRot="1" noChangeAspect="1" noChangeArrowheads="1" noTextEdit="1"/>
          </p:cNvSpPr>
          <p:nvPr>
            <p:ph type="sldImg" idx="2"/>
          </p:nvPr>
        </p:nvSpPr>
        <p:spPr bwMode="auto">
          <a:xfrm>
            <a:off x="452438" y="688975"/>
            <a:ext cx="6130925" cy="3448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253" name="Rectangle 5"/>
          <p:cNvSpPr>
            <a:spLocks noGrp="1" noChangeArrowheads="1"/>
          </p:cNvSpPr>
          <p:nvPr>
            <p:ph type="body" sz="quarter" idx="3"/>
          </p:nvPr>
        </p:nvSpPr>
        <p:spPr bwMode="auto">
          <a:xfrm>
            <a:off x="938213" y="4367213"/>
            <a:ext cx="5159375" cy="413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3254" name="Rectangle 6"/>
          <p:cNvSpPr>
            <a:spLocks noGrp="1" noChangeArrowheads="1"/>
          </p:cNvSpPr>
          <p:nvPr>
            <p:ph type="ftr" sz="quarter" idx="4"/>
          </p:nvPr>
        </p:nvSpPr>
        <p:spPr bwMode="auto">
          <a:xfrm>
            <a:off x="0" y="8734425"/>
            <a:ext cx="30495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defTabSz="927100">
              <a:lnSpc>
                <a:spcPct val="100000"/>
              </a:lnSpc>
              <a:defRPr i="0"/>
            </a:lvl1pPr>
          </a:lstStyle>
          <a:p>
            <a:pPr>
              <a:defRPr/>
            </a:pPr>
            <a:endParaRPr lang="en-US" altLang="en-US"/>
          </a:p>
        </p:txBody>
      </p:sp>
      <p:sp>
        <p:nvSpPr>
          <p:cNvPr id="53255" name="Rectangle 7"/>
          <p:cNvSpPr>
            <a:spLocks noGrp="1" noChangeArrowheads="1"/>
          </p:cNvSpPr>
          <p:nvPr>
            <p:ph type="sldNum" sz="quarter" idx="5"/>
          </p:nvPr>
        </p:nvSpPr>
        <p:spPr bwMode="auto">
          <a:xfrm>
            <a:off x="3986213" y="8734425"/>
            <a:ext cx="304958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algn="r" defTabSz="927100">
              <a:lnSpc>
                <a:spcPct val="100000"/>
              </a:lnSpc>
              <a:defRPr i="0"/>
            </a:lvl1pPr>
          </a:lstStyle>
          <a:p>
            <a:pPr>
              <a:defRPr/>
            </a:pPr>
            <a:fld id="{FF70AFD5-2000-4B40-A3D2-6DD125201C83}" type="slidenum">
              <a:rPr lang="en-US" altLang="en-US"/>
              <a:pPr>
                <a:defRPr/>
              </a:pPr>
              <a:t>‹#›</a:t>
            </a:fld>
            <a:endParaRPr lang="en-US" altLang="en-US"/>
          </a:p>
        </p:txBody>
      </p:sp>
    </p:spTree>
    <p:extLst>
      <p:ext uri="{BB962C8B-B14F-4D97-AF65-F5344CB8AC3E}">
        <p14:creationId xmlns:p14="http://schemas.microsoft.com/office/powerpoint/2010/main" val="1820575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27100">
              <a:defRPr sz="1200" i="1">
                <a:solidFill>
                  <a:schemeClr val="tx1"/>
                </a:solidFill>
                <a:latin typeface="Helvetica" pitchFamily="34" charset="0"/>
              </a:defRPr>
            </a:lvl1pPr>
            <a:lvl2pPr marL="742950" indent="-285750" defTabSz="927100">
              <a:defRPr sz="1200" i="1">
                <a:solidFill>
                  <a:schemeClr val="tx1"/>
                </a:solidFill>
                <a:latin typeface="Helvetica" pitchFamily="34" charset="0"/>
              </a:defRPr>
            </a:lvl2pPr>
            <a:lvl3pPr marL="1143000" indent="-228600" defTabSz="927100">
              <a:defRPr sz="1200" i="1">
                <a:solidFill>
                  <a:schemeClr val="tx1"/>
                </a:solidFill>
                <a:latin typeface="Helvetica" pitchFamily="34" charset="0"/>
              </a:defRPr>
            </a:lvl3pPr>
            <a:lvl4pPr marL="1600200" indent="-228600" defTabSz="927100">
              <a:defRPr sz="1200" i="1">
                <a:solidFill>
                  <a:schemeClr val="tx1"/>
                </a:solidFill>
                <a:latin typeface="Helvetica" pitchFamily="34" charset="0"/>
              </a:defRPr>
            </a:lvl4pPr>
            <a:lvl5pPr marL="2057400" indent="-228600" defTabSz="927100">
              <a:defRPr sz="1200" i="1">
                <a:solidFill>
                  <a:schemeClr val="tx1"/>
                </a:solidFill>
                <a:latin typeface="Helvetica" pitchFamily="34" charset="0"/>
              </a:defRPr>
            </a:lvl5pPr>
            <a:lvl6pPr marL="2514600" indent="-228600" defTabSz="927100" eaLnBrk="0" fontAlgn="base" hangingPunct="0">
              <a:lnSpc>
                <a:spcPct val="80000"/>
              </a:lnSpc>
              <a:spcBef>
                <a:spcPct val="0"/>
              </a:spcBef>
              <a:spcAft>
                <a:spcPct val="0"/>
              </a:spcAft>
              <a:defRPr sz="1200" i="1">
                <a:solidFill>
                  <a:schemeClr val="tx1"/>
                </a:solidFill>
                <a:latin typeface="Helvetica" pitchFamily="34" charset="0"/>
              </a:defRPr>
            </a:lvl6pPr>
            <a:lvl7pPr marL="2971800" indent="-228600" defTabSz="927100" eaLnBrk="0" fontAlgn="base" hangingPunct="0">
              <a:lnSpc>
                <a:spcPct val="80000"/>
              </a:lnSpc>
              <a:spcBef>
                <a:spcPct val="0"/>
              </a:spcBef>
              <a:spcAft>
                <a:spcPct val="0"/>
              </a:spcAft>
              <a:defRPr sz="1200" i="1">
                <a:solidFill>
                  <a:schemeClr val="tx1"/>
                </a:solidFill>
                <a:latin typeface="Helvetica" pitchFamily="34" charset="0"/>
              </a:defRPr>
            </a:lvl7pPr>
            <a:lvl8pPr marL="3429000" indent="-228600" defTabSz="927100" eaLnBrk="0" fontAlgn="base" hangingPunct="0">
              <a:lnSpc>
                <a:spcPct val="80000"/>
              </a:lnSpc>
              <a:spcBef>
                <a:spcPct val="0"/>
              </a:spcBef>
              <a:spcAft>
                <a:spcPct val="0"/>
              </a:spcAft>
              <a:defRPr sz="1200" i="1">
                <a:solidFill>
                  <a:schemeClr val="tx1"/>
                </a:solidFill>
                <a:latin typeface="Helvetica" pitchFamily="34" charset="0"/>
              </a:defRPr>
            </a:lvl8pPr>
            <a:lvl9pPr marL="3886200" indent="-228600" defTabSz="927100" eaLnBrk="0" fontAlgn="base" hangingPunct="0">
              <a:lnSpc>
                <a:spcPct val="80000"/>
              </a:lnSpc>
              <a:spcBef>
                <a:spcPct val="0"/>
              </a:spcBef>
              <a:spcAft>
                <a:spcPct val="0"/>
              </a:spcAft>
              <a:defRPr sz="1200" i="1">
                <a:solidFill>
                  <a:schemeClr val="tx1"/>
                </a:solidFill>
                <a:latin typeface="Helvetica" pitchFamily="34" charset="0"/>
              </a:defRPr>
            </a:lvl9pPr>
          </a:lstStyle>
          <a:p>
            <a:fld id="{C5256B6D-90B4-4D4E-A5CF-5152BBED220F}" type="slidenum">
              <a:rPr lang="en-US" altLang="en-US" i="0" smtClean="0"/>
              <a:pPr/>
              <a:t>1</a:t>
            </a:fld>
            <a:endParaRPr lang="en-US" altLang="en-US" i="0"/>
          </a:p>
        </p:txBody>
      </p:sp>
      <p:sp>
        <p:nvSpPr>
          <p:cNvPr id="34819" name="Rectangle 2"/>
          <p:cNvSpPr>
            <a:spLocks noGrp="1" noRot="1" noChangeAspect="1" noChangeArrowheads="1" noTextEdit="1"/>
          </p:cNvSpPr>
          <p:nvPr>
            <p:ph type="sldImg"/>
          </p:nvPr>
        </p:nvSpPr>
        <p:spPr>
          <a:xfrm>
            <a:off x="452438" y="688975"/>
            <a:ext cx="6130925" cy="3448050"/>
          </a:xfrm>
          <a:ln/>
        </p:spPr>
      </p:sp>
      <p:sp>
        <p:nvSpPr>
          <p:cNvPr id="34820"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27100">
              <a:defRPr sz="1200" i="1">
                <a:solidFill>
                  <a:schemeClr val="tx1"/>
                </a:solidFill>
                <a:latin typeface="Helvetica" pitchFamily="34" charset="0"/>
              </a:defRPr>
            </a:lvl1pPr>
            <a:lvl2pPr marL="742950" indent="-285750" defTabSz="927100">
              <a:defRPr sz="1200" i="1">
                <a:solidFill>
                  <a:schemeClr val="tx1"/>
                </a:solidFill>
                <a:latin typeface="Helvetica" pitchFamily="34" charset="0"/>
              </a:defRPr>
            </a:lvl2pPr>
            <a:lvl3pPr marL="1143000" indent="-228600" defTabSz="927100">
              <a:defRPr sz="1200" i="1">
                <a:solidFill>
                  <a:schemeClr val="tx1"/>
                </a:solidFill>
                <a:latin typeface="Helvetica" pitchFamily="34" charset="0"/>
              </a:defRPr>
            </a:lvl3pPr>
            <a:lvl4pPr marL="1600200" indent="-228600" defTabSz="927100">
              <a:defRPr sz="1200" i="1">
                <a:solidFill>
                  <a:schemeClr val="tx1"/>
                </a:solidFill>
                <a:latin typeface="Helvetica" pitchFamily="34" charset="0"/>
              </a:defRPr>
            </a:lvl4pPr>
            <a:lvl5pPr marL="2057400" indent="-228600" defTabSz="927100">
              <a:defRPr sz="1200" i="1">
                <a:solidFill>
                  <a:schemeClr val="tx1"/>
                </a:solidFill>
                <a:latin typeface="Helvetica" pitchFamily="34" charset="0"/>
              </a:defRPr>
            </a:lvl5pPr>
            <a:lvl6pPr marL="2514600" indent="-228600" defTabSz="927100" eaLnBrk="0" fontAlgn="base" hangingPunct="0">
              <a:lnSpc>
                <a:spcPct val="80000"/>
              </a:lnSpc>
              <a:spcBef>
                <a:spcPct val="0"/>
              </a:spcBef>
              <a:spcAft>
                <a:spcPct val="0"/>
              </a:spcAft>
              <a:defRPr sz="1200" i="1">
                <a:solidFill>
                  <a:schemeClr val="tx1"/>
                </a:solidFill>
                <a:latin typeface="Helvetica" pitchFamily="34" charset="0"/>
              </a:defRPr>
            </a:lvl6pPr>
            <a:lvl7pPr marL="2971800" indent="-228600" defTabSz="927100" eaLnBrk="0" fontAlgn="base" hangingPunct="0">
              <a:lnSpc>
                <a:spcPct val="80000"/>
              </a:lnSpc>
              <a:spcBef>
                <a:spcPct val="0"/>
              </a:spcBef>
              <a:spcAft>
                <a:spcPct val="0"/>
              </a:spcAft>
              <a:defRPr sz="1200" i="1">
                <a:solidFill>
                  <a:schemeClr val="tx1"/>
                </a:solidFill>
                <a:latin typeface="Helvetica" pitchFamily="34" charset="0"/>
              </a:defRPr>
            </a:lvl7pPr>
            <a:lvl8pPr marL="3429000" indent="-228600" defTabSz="927100" eaLnBrk="0" fontAlgn="base" hangingPunct="0">
              <a:lnSpc>
                <a:spcPct val="80000"/>
              </a:lnSpc>
              <a:spcBef>
                <a:spcPct val="0"/>
              </a:spcBef>
              <a:spcAft>
                <a:spcPct val="0"/>
              </a:spcAft>
              <a:defRPr sz="1200" i="1">
                <a:solidFill>
                  <a:schemeClr val="tx1"/>
                </a:solidFill>
                <a:latin typeface="Helvetica" pitchFamily="34" charset="0"/>
              </a:defRPr>
            </a:lvl8pPr>
            <a:lvl9pPr marL="3886200" indent="-228600" defTabSz="927100" eaLnBrk="0" fontAlgn="base" hangingPunct="0">
              <a:lnSpc>
                <a:spcPct val="80000"/>
              </a:lnSpc>
              <a:spcBef>
                <a:spcPct val="0"/>
              </a:spcBef>
              <a:spcAft>
                <a:spcPct val="0"/>
              </a:spcAft>
              <a:defRPr sz="1200" i="1">
                <a:solidFill>
                  <a:schemeClr val="tx1"/>
                </a:solidFill>
                <a:latin typeface="Helvetica" pitchFamily="34" charset="0"/>
              </a:defRPr>
            </a:lvl9pPr>
          </a:lstStyle>
          <a:p>
            <a:fld id="{23EE1197-0808-400A-B71E-0ABEC95F909B}" type="slidenum">
              <a:rPr lang="en-US" altLang="en-US" i="0" smtClean="0"/>
              <a:pPr/>
              <a:t>3</a:t>
            </a:fld>
            <a:endParaRPr lang="en-US" altLang="en-US" i="0"/>
          </a:p>
        </p:txBody>
      </p:sp>
      <p:sp>
        <p:nvSpPr>
          <p:cNvPr id="36867" name="Rectangle 2"/>
          <p:cNvSpPr>
            <a:spLocks noGrp="1" noRot="1" noChangeAspect="1" noChangeArrowheads="1" noTextEdit="1"/>
          </p:cNvSpPr>
          <p:nvPr>
            <p:ph type="sldImg"/>
          </p:nvPr>
        </p:nvSpPr>
        <p:spPr>
          <a:xfrm>
            <a:off x="452438" y="688975"/>
            <a:ext cx="6130925" cy="3448050"/>
          </a:xfrm>
          <a:ln/>
        </p:spPr>
      </p:sp>
      <p:sp>
        <p:nvSpPr>
          <p:cNvPr id="36868"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27100">
              <a:defRPr sz="1200" i="1">
                <a:solidFill>
                  <a:schemeClr val="tx1"/>
                </a:solidFill>
                <a:latin typeface="Helvetica" pitchFamily="34" charset="0"/>
              </a:defRPr>
            </a:lvl1pPr>
            <a:lvl2pPr marL="742950" indent="-285750" defTabSz="927100">
              <a:defRPr sz="1200" i="1">
                <a:solidFill>
                  <a:schemeClr val="tx1"/>
                </a:solidFill>
                <a:latin typeface="Helvetica" pitchFamily="34" charset="0"/>
              </a:defRPr>
            </a:lvl2pPr>
            <a:lvl3pPr marL="1143000" indent="-228600" defTabSz="927100">
              <a:defRPr sz="1200" i="1">
                <a:solidFill>
                  <a:schemeClr val="tx1"/>
                </a:solidFill>
                <a:latin typeface="Helvetica" pitchFamily="34" charset="0"/>
              </a:defRPr>
            </a:lvl3pPr>
            <a:lvl4pPr marL="1600200" indent="-228600" defTabSz="927100">
              <a:defRPr sz="1200" i="1">
                <a:solidFill>
                  <a:schemeClr val="tx1"/>
                </a:solidFill>
                <a:latin typeface="Helvetica" pitchFamily="34" charset="0"/>
              </a:defRPr>
            </a:lvl4pPr>
            <a:lvl5pPr marL="2057400" indent="-228600" defTabSz="927100">
              <a:defRPr sz="1200" i="1">
                <a:solidFill>
                  <a:schemeClr val="tx1"/>
                </a:solidFill>
                <a:latin typeface="Helvetica" pitchFamily="34" charset="0"/>
              </a:defRPr>
            </a:lvl5pPr>
            <a:lvl6pPr marL="2514600" indent="-228600" defTabSz="927100" eaLnBrk="0" fontAlgn="base" hangingPunct="0">
              <a:lnSpc>
                <a:spcPct val="80000"/>
              </a:lnSpc>
              <a:spcBef>
                <a:spcPct val="0"/>
              </a:spcBef>
              <a:spcAft>
                <a:spcPct val="0"/>
              </a:spcAft>
              <a:defRPr sz="1200" i="1">
                <a:solidFill>
                  <a:schemeClr val="tx1"/>
                </a:solidFill>
                <a:latin typeface="Helvetica" pitchFamily="34" charset="0"/>
              </a:defRPr>
            </a:lvl6pPr>
            <a:lvl7pPr marL="2971800" indent="-228600" defTabSz="927100" eaLnBrk="0" fontAlgn="base" hangingPunct="0">
              <a:lnSpc>
                <a:spcPct val="80000"/>
              </a:lnSpc>
              <a:spcBef>
                <a:spcPct val="0"/>
              </a:spcBef>
              <a:spcAft>
                <a:spcPct val="0"/>
              </a:spcAft>
              <a:defRPr sz="1200" i="1">
                <a:solidFill>
                  <a:schemeClr val="tx1"/>
                </a:solidFill>
                <a:latin typeface="Helvetica" pitchFamily="34" charset="0"/>
              </a:defRPr>
            </a:lvl7pPr>
            <a:lvl8pPr marL="3429000" indent="-228600" defTabSz="927100" eaLnBrk="0" fontAlgn="base" hangingPunct="0">
              <a:lnSpc>
                <a:spcPct val="80000"/>
              </a:lnSpc>
              <a:spcBef>
                <a:spcPct val="0"/>
              </a:spcBef>
              <a:spcAft>
                <a:spcPct val="0"/>
              </a:spcAft>
              <a:defRPr sz="1200" i="1">
                <a:solidFill>
                  <a:schemeClr val="tx1"/>
                </a:solidFill>
                <a:latin typeface="Helvetica" pitchFamily="34" charset="0"/>
              </a:defRPr>
            </a:lvl8pPr>
            <a:lvl9pPr marL="3886200" indent="-228600" defTabSz="927100" eaLnBrk="0" fontAlgn="base" hangingPunct="0">
              <a:lnSpc>
                <a:spcPct val="80000"/>
              </a:lnSpc>
              <a:spcBef>
                <a:spcPct val="0"/>
              </a:spcBef>
              <a:spcAft>
                <a:spcPct val="0"/>
              </a:spcAft>
              <a:defRPr sz="1200" i="1">
                <a:solidFill>
                  <a:schemeClr val="tx1"/>
                </a:solidFill>
                <a:latin typeface="Helvetica" pitchFamily="34" charset="0"/>
              </a:defRPr>
            </a:lvl9pPr>
          </a:lstStyle>
          <a:p>
            <a:fld id="{23EE1197-0808-400A-B71E-0ABEC95F909B}" type="slidenum">
              <a:rPr lang="en-US" altLang="en-US" i="0" smtClean="0"/>
              <a:pPr/>
              <a:t>4</a:t>
            </a:fld>
            <a:endParaRPr lang="en-US" altLang="en-US" i="0"/>
          </a:p>
        </p:txBody>
      </p:sp>
      <p:sp>
        <p:nvSpPr>
          <p:cNvPr id="36867" name="Rectangle 2"/>
          <p:cNvSpPr>
            <a:spLocks noGrp="1" noRot="1" noChangeAspect="1" noChangeArrowheads="1" noTextEdit="1"/>
          </p:cNvSpPr>
          <p:nvPr>
            <p:ph type="sldImg"/>
          </p:nvPr>
        </p:nvSpPr>
        <p:spPr>
          <a:xfrm>
            <a:off x="452438" y="688975"/>
            <a:ext cx="6130925" cy="3448050"/>
          </a:xfrm>
          <a:ln/>
        </p:spPr>
      </p:sp>
      <p:sp>
        <p:nvSpPr>
          <p:cNvPr id="3686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8763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1636" y="1634806"/>
            <a:ext cx="7951867" cy="112804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403271" y="2982122"/>
            <a:ext cx="6548597" cy="1344877"/>
          </a:xfrm>
          <a:prstGeom prst="rect">
            <a:avLst/>
          </a:prstGeom>
        </p:spPr>
        <p:txBody>
          <a:bodyPr/>
          <a:lstStyle>
            <a:lvl1pPr marL="0" indent="0" algn="ctr">
              <a:buNone/>
              <a:defRPr/>
            </a:lvl1pPr>
            <a:lvl2pPr marL="342906" indent="0" algn="ctr">
              <a:buNone/>
              <a:defRPr/>
            </a:lvl2pPr>
            <a:lvl3pPr marL="685810" indent="0" algn="ctr">
              <a:buNone/>
              <a:defRPr/>
            </a:lvl3pPr>
            <a:lvl4pPr marL="1028715" indent="0" algn="ctr">
              <a:buNone/>
              <a:defRPr/>
            </a:lvl4pPr>
            <a:lvl5pPr marL="1371620" indent="0" algn="ctr">
              <a:buNone/>
              <a:defRPr/>
            </a:lvl5pPr>
            <a:lvl6pPr marL="1714525" indent="0" algn="ctr">
              <a:buNone/>
              <a:defRPr/>
            </a:lvl6pPr>
            <a:lvl7pPr marL="2057430" indent="0" algn="ctr">
              <a:buNone/>
              <a:defRPr/>
            </a:lvl7pPr>
            <a:lvl8pPr marL="2400335" indent="0" algn="ctr">
              <a:buNone/>
              <a:defRPr/>
            </a:lvl8pPr>
            <a:lvl9pPr marL="2743240" indent="0" algn="ctr">
              <a:buNone/>
              <a:defRPr/>
            </a:lvl9pPr>
          </a:lstStyle>
          <a:p>
            <a:r>
              <a:rPr lang="en-US"/>
              <a:t>Click to edit Master subtitle style</a:t>
            </a:r>
          </a:p>
        </p:txBody>
      </p:sp>
    </p:spTree>
    <p:extLst>
      <p:ext uri="{BB962C8B-B14F-4D97-AF65-F5344CB8AC3E}">
        <p14:creationId xmlns:p14="http://schemas.microsoft.com/office/powerpoint/2010/main" val="17694318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7757" y="210747"/>
            <a:ext cx="8419624" cy="877094"/>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67757" y="1227932"/>
            <a:ext cx="8419624" cy="347304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148968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2475" y="210750"/>
            <a:ext cx="2104906" cy="449023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67758" y="210750"/>
            <a:ext cx="6158799" cy="449023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816871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1636" y="1634806"/>
            <a:ext cx="7951867" cy="112804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403271" y="2982122"/>
            <a:ext cx="6548597" cy="1344877"/>
          </a:xfrm>
          <a:prstGeom prst="rect">
            <a:avLst/>
          </a:prstGeom>
        </p:spPr>
        <p:txBody>
          <a:bodyPr/>
          <a:lstStyle>
            <a:lvl1pPr marL="0" indent="0" algn="ctr">
              <a:buNone/>
              <a:defRPr/>
            </a:lvl1pPr>
            <a:lvl2pPr marL="342906" indent="0" algn="ctr">
              <a:buNone/>
              <a:defRPr/>
            </a:lvl2pPr>
            <a:lvl3pPr marL="685810" indent="0" algn="ctr">
              <a:buNone/>
              <a:defRPr/>
            </a:lvl3pPr>
            <a:lvl4pPr marL="1028715" indent="0" algn="ctr">
              <a:buNone/>
              <a:defRPr/>
            </a:lvl4pPr>
            <a:lvl5pPr marL="1371620" indent="0" algn="ctr">
              <a:buNone/>
              <a:defRPr/>
            </a:lvl5pPr>
            <a:lvl6pPr marL="1714525" indent="0" algn="ctr">
              <a:buNone/>
              <a:defRPr/>
            </a:lvl6pPr>
            <a:lvl7pPr marL="2057430" indent="0" algn="ctr">
              <a:buNone/>
              <a:defRPr/>
            </a:lvl7pPr>
            <a:lvl8pPr marL="2400335" indent="0" algn="ctr">
              <a:buNone/>
              <a:defRPr/>
            </a:lvl8pPr>
            <a:lvl9pPr marL="2743240" indent="0" algn="ctr">
              <a:buNone/>
              <a:defRPr/>
            </a:lvl9pPr>
          </a:lstStyle>
          <a:p>
            <a:r>
              <a:rPr lang="en-US"/>
              <a:t>Click to edit Master subtitle style</a:t>
            </a:r>
          </a:p>
        </p:txBody>
      </p:sp>
    </p:spTree>
    <p:extLst>
      <p:ext uri="{BB962C8B-B14F-4D97-AF65-F5344CB8AC3E}">
        <p14:creationId xmlns:p14="http://schemas.microsoft.com/office/powerpoint/2010/main" val="20456584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757" y="210747"/>
            <a:ext cx="8419624" cy="877094"/>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67757" y="1227932"/>
            <a:ext cx="8419624" cy="34730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063418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8993" y="3381688"/>
            <a:ext cx="7951867" cy="1045203"/>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38993" y="2230502"/>
            <a:ext cx="7951867" cy="1151185"/>
          </a:xfrm>
          <a:prstGeom prst="rect">
            <a:avLst/>
          </a:prstGeom>
        </p:spPr>
        <p:txBody>
          <a:bodyPr anchor="b"/>
          <a:lstStyle>
            <a:lvl1pPr marL="0" indent="0">
              <a:buNone/>
              <a:defRPr sz="1500"/>
            </a:lvl1pPr>
            <a:lvl2pPr marL="342906" indent="0">
              <a:buNone/>
              <a:defRPr sz="1350"/>
            </a:lvl2pPr>
            <a:lvl3pPr marL="685810" indent="0">
              <a:buNone/>
              <a:defRPr sz="1200"/>
            </a:lvl3pPr>
            <a:lvl4pPr marL="1028715" indent="0">
              <a:buNone/>
              <a:defRPr sz="1050"/>
            </a:lvl4pPr>
            <a:lvl5pPr marL="1371620" indent="0">
              <a:buNone/>
              <a:defRPr sz="1050"/>
            </a:lvl5pPr>
            <a:lvl6pPr marL="1714525" indent="0">
              <a:buNone/>
              <a:defRPr sz="1050"/>
            </a:lvl6pPr>
            <a:lvl7pPr marL="2057430" indent="0">
              <a:buNone/>
              <a:defRPr sz="1050"/>
            </a:lvl7pPr>
            <a:lvl8pPr marL="2400335" indent="0">
              <a:buNone/>
              <a:defRPr sz="1050"/>
            </a:lvl8pPr>
            <a:lvl9pPr marL="2743240" indent="0">
              <a:buNone/>
              <a:defRPr sz="1050"/>
            </a:lvl9pPr>
          </a:lstStyle>
          <a:p>
            <a:pPr lvl="0"/>
            <a:r>
              <a:rPr lang="en-US"/>
              <a:t>Click to edit Master text styles</a:t>
            </a:r>
          </a:p>
        </p:txBody>
      </p:sp>
    </p:spTree>
    <p:extLst>
      <p:ext uri="{BB962C8B-B14F-4D97-AF65-F5344CB8AC3E}">
        <p14:creationId xmlns:p14="http://schemas.microsoft.com/office/powerpoint/2010/main" val="85567500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757" y="210747"/>
            <a:ext cx="8419624" cy="87709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67758" y="1227932"/>
            <a:ext cx="4131853" cy="3473048"/>
          </a:xfrm>
          <a:prstGeom prst="rect">
            <a:avLst/>
          </a:prstGeom>
        </p:spPr>
        <p:txBody>
          <a:bodyPr/>
          <a:lstStyle>
            <a:lvl1pPr>
              <a:defRPr sz="2099"/>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5528" y="1227932"/>
            <a:ext cx="4131853" cy="3473048"/>
          </a:xfrm>
          <a:prstGeom prst="rect">
            <a:avLst/>
          </a:prstGeom>
        </p:spPr>
        <p:txBody>
          <a:bodyPr/>
          <a:lstStyle>
            <a:lvl1pPr>
              <a:defRPr sz="2099"/>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79203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757" y="210747"/>
            <a:ext cx="8419624" cy="877094"/>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67757" y="1177989"/>
            <a:ext cx="4133478" cy="490929"/>
          </a:xfrm>
          <a:prstGeom prst="rect">
            <a:avLst/>
          </a:prstGeom>
        </p:spPr>
        <p:txBody>
          <a:bodyPr anchor="b"/>
          <a:lstStyle>
            <a:lvl1pPr marL="0" indent="0">
              <a:buNone/>
              <a:defRPr sz="1800" b="1"/>
            </a:lvl1pPr>
            <a:lvl2pPr marL="342906" indent="0">
              <a:buNone/>
              <a:defRPr sz="1500" b="1"/>
            </a:lvl2pPr>
            <a:lvl3pPr marL="685810" indent="0">
              <a:buNone/>
              <a:defRPr sz="1350" b="1"/>
            </a:lvl3pPr>
            <a:lvl4pPr marL="1028715" indent="0">
              <a:buNone/>
              <a:defRPr sz="1200" b="1"/>
            </a:lvl4pPr>
            <a:lvl5pPr marL="1371620" indent="0">
              <a:buNone/>
              <a:defRPr sz="1200" b="1"/>
            </a:lvl5pPr>
            <a:lvl6pPr marL="1714525" indent="0">
              <a:buNone/>
              <a:defRPr sz="1200" b="1"/>
            </a:lvl6pPr>
            <a:lvl7pPr marL="2057430" indent="0">
              <a:buNone/>
              <a:defRPr sz="1200" b="1"/>
            </a:lvl7pPr>
            <a:lvl8pPr marL="2400335" indent="0">
              <a:buNone/>
              <a:defRPr sz="1200" b="1"/>
            </a:lvl8pPr>
            <a:lvl9pPr marL="2743240" indent="0">
              <a:buNone/>
              <a:defRPr sz="1200" b="1"/>
            </a:lvl9pPr>
          </a:lstStyle>
          <a:p>
            <a:pPr lvl="0"/>
            <a:r>
              <a:rPr lang="en-US"/>
              <a:t>Click to edit Master text styles</a:t>
            </a:r>
          </a:p>
        </p:txBody>
      </p:sp>
      <p:sp>
        <p:nvSpPr>
          <p:cNvPr id="4" name="Content Placeholder 3"/>
          <p:cNvSpPr>
            <a:spLocks noGrp="1"/>
          </p:cNvSpPr>
          <p:nvPr>
            <p:ph sz="half" idx="2"/>
          </p:nvPr>
        </p:nvSpPr>
        <p:spPr>
          <a:xfrm>
            <a:off x="467757" y="1668917"/>
            <a:ext cx="4133478" cy="3032065"/>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2282" y="1177989"/>
            <a:ext cx="4135101" cy="490929"/>
          </a:xfrm>
          <a:prstGeom prst="rect">
            <a:avLst/>
          </a:prstGeom>
        </p:spPr>
        <p:txBody>
          <a:bodyPr anchor="b"/>
          <a:lstStyle>
            <a:lvl1pPr marL="0" indent="0">
              <a:buNone/>
              <a:defRPr sz="1800" b="1"/>
            </a:lvl1pPr>
            <a:lvl2pPr marL="342906" indent="0">
              <a:buNone/>
              <a:defRPr sz="1500" b="1"/>
            </a:lvl2pPr>
            <a:lvl3pPr marL="685810" indent="0">
              <a:buNone/>
              <a:defRPr sz="1350" b="1"/>
            </a:lvl3pPr>
            <a:lvl4pPr marL="1028715" indent="0">
              <a:buNone/>
              <a:defRPr sz="1200" b="1"/>
            </a:lvl4pPr>
            <a:lvl5pPr marL="1371620" indent="0">
              <a:buNone/>
              <a:defRPr sz="1200" b="1"/>
            </a:lvl5pPr>
            <a:lvl6pPr marL="1714525" indent="0">
              <a:buNone/>
              <a:defRPr sz="1200" b="1"/>
            </a:lvl6pPr>
            <a:lvl7pPr marL="2057430" indent="0">
              <a:buNone/>
              <a:defRPr sz="1200" b="1"/>
            </a:lvl7pPr>
            <a:lvl8pPr marL="2400335" indent="0">
              <a:buNone/>
              <a:defRPr sz="1200" b="1"/>
            </a:lvl8pPr>
            <a:lvl9pPr marL="274324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2282" y="1668917"/>
            <a:ext cx="4135101" cy="3032065"/>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186660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757" y="210747"/>
            <a:ext cx="8419624" cy="877094"/>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5793235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6968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757" y="209530"/>
            <a:ext cx="3077776" cy="891713"/>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657599" y="209529"/>
            <a:ext cx="5229782" cy="4491452"/>
          </a:xfrm>
          <a:prstGeom prst="rect">
            <a:avLst/>
          </a:prstGeom>
        </p:spPr>
        <p:txBody>
          <a:bodyPr/>
          <a:lstStyle>
            <a:lvl1pPr>
              <a:defRPr sz="2400"/>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7757" y="1101245"/>
            <a:ext cx="3077776" cy="3599739"/>
          </a:xfrm>
          <a:prstGeom prst="rect">
            <a:avLst/>
          </a:prstGeom>
        </p:spPr>
        <p:txBody>
          <a:bodyPr/>
          <a:lstStyle>
            <a:lvl1pPr marL="0" indent="0">
              <a:buNone/>
              <a:defRPr sz="1050"/>
            </a:lvl1pPr>
            <a:lvl2pPr marL="342906" indent="0">
              <a:buNone/>
              <a:defRPr sz="900"/>
            </a:lvl2pPr>
            <a:lvl3pPr marL="685810" indent="0">
              <a:buNone/>
              <a:defRPr sz="749"/>
            </a:lvl3pPr>
            <a:lvl4pPr marL="1028715" indent="0">
              <a:buNone/>
              <a:defRPr sz="676"/>
            </a:lvl4pPr>
            <a:lvl5pPr marL="1371620" indent="0">
              <a:buNone/>
              <a:defRPr sz="676"/>
            </a:lvl5pPr>
            <a:lvl6pPr marL="1714525" indent="0">
              <a:buNone/>
              <a:defRPr sz="676"/>
            </a:lvl6pPr>
            <a:lvl7pPr marL="2057430" indent="0">
              <a:buNone/>
              <a:defRPr sz="676"/>
            </a:lvl7pPr>
            <a:lvl8pPr marL="2400335" indent="0">
              <a:buNone/>
              <a:defRPr sz="676"/>
            </a:lvl8pPr>
            <a:lvl9pPr marL="2743240" indent="0">
              <a:buNone/>
              <a:defRPr sz="676"/>
            </a:lvl9pPr>
          </a:lstStyle>
          <a:p>
            <a:pPr lvl="0"/>
            <a:r>
              <a:rPr lang="en-US"/>
              <a:t>Click to edit Master text styles</a:t>
            </a:r>
          </a:p>
        </p:txBody>
      </p:sp>
    </p:spTree>
    <p:extLst>
      <p:ext uri="{BB962C8B-B14F-4D97-AF65-F5344CB8AC3E}">
        <p14:creationId xmlns:p14="http://schemas.microsoft.com/office/powerpoint/2010/main" val="37619636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757" y="210747"/>
            <a:ext cx="8419624" cy="877094"/>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67757" y="1227932"/>
            <a:ext cx="8419624" cy="34730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339782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3674" y="3683797"/>
            <a:ext cx="5613083" cy="434893"/>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833674" y="470219"/>
            <a:ext cx="5613083" cy="3157538"/>
          </a:xfrm>
          <a:prstGeom prst="rect">
            <a:avLst/>
          </a:prstGeom>
        </p:spPr>
        <p:txBody>
          <a:bodyPr/>
          <a:lstStyle>
            <a:lvl1pPr marL="0" indent="0">
              <a:buNone/>
              <a:defRPr sz="2400"/>
            </a:lvl1pPr>
            <a:lvl2pPr marL="342906" indent="0">
              <a:buNone/>
              <a:defRPr sz="2099"/>
            </a:lvl2pPr>
            <a:lvl3pPr marL="685810" indent="0">
              <a:buNone/>
              <a:defRPr sz="1800"/>
            </a:lvl3pPr>
            <a:lvl4pPr marL="1028715" indent="0">
              <a:buNone/>
              <a:defRPr sz="1500"/>
            </a:lvl4pPr>
            <a:lvl5pPr marL="1371620" indent="0">
              <a:buNone/>
              <a:defRPr sz="1500"/>
            </a:lvl5pPr>
            <a:lvl6pPr marL="1714525" indent="0">
              <a:buNone/>
              <a:defRPr sz="1500"/>
            </a:lvl6pPr>
            <a:lvl7pPr marL="2057430" indent="0">
              <a:buNone/>
              <a:defRPr sz="1500"/>
            </a:lvl7pPr>
            <a:lvl8pPr marL="2400335" indent="0">
              <a:buNone/>
              <a:defRPr sz="1500"/>
            </a:lvl8pPr>
            <a:lvl9pPr marL="2743240" indent="0">
              <a:buNone/>
              <a:defRPr sz="1500"/>
            </a:lvl9pPr>
          </a:lstStyle>
          <a:p>
            <a:pPr lvl="0"/>
            <a:endParaRPr lang="en-US" noProof="0"/>
          </a:p>
        </p:txBody>
      </p:sp>
      <p:sp>
        <p:nvSpPr>
          <p:cNvPr id="4" name="Text Placeholder 3"/>
          <p:cNvSpPr>
            <a:spLocks noGrp="1"/>
          </p:cNvSpPr>
          <p:nvPr>
            <p:ph type="body" sz="half" idx="2"/>
          </p:nvPr>
        </p:nvSpPr>
        <p:spPr>
          <a:xfrm>
            <a:off x="1833674" y="4118687"/>
            <a:ext cx="5613083" cy="617620"/>
          </a:xfrm>
          <a:prstGeom prst="rect">
            <a:avLst/>
          </a:prstGeom>
        </p:spPr>
        <p:txBody>
          <a:bodyPr/>
          <a:lstStyle>
            <a:lvl1pPr marL="0" indent="0">
              <a:buNone/>
              <a:defRPr sz="1050"/>
            </a:lvl1pPr>
            <a:lvl2pPr marL="342906" indent="0">
              <a:buNone/>
              <a:defRPr sz="900"/>
            </a:lvl2pPr>
            <a:lvl3pPr marL="685810" indent="0">
              <a:buNone/>
              <a:defRPr sz="749"/>
            </a:lvl3pPr>
            <a:lvl4pPr marL="1028715" indent="0">
              <a:buNone/>
              <a:defRPr sz="676"/>
            </a:lvl4pPr>
            <a:lvl5pPr marL="1371620" indent="0">
              <a:buNone/>
              <a:defRPr sz="676"/>
            </a:lvl5pPr>
            <a:lvl6pPr marL="1714525" indent="0">
              <a:buNone/>
              <a:defRPr sz="676"/>
            </a:lvl6pPr>
            <a:lvl7pPr marL="2057430" indent="0">
              <a:buNone/>
              <a:defRPr sz="676"/>
            </a:lvl7pPr>
            <a:lvl8pPr marL="2400335" indent="0">
              <a:buNone/>
              <a:defRPr sz="676"/>
            </a:lvl8pPr>
            <a:lvl9pPr marL="2743240" indent="0">
              <a:buNone/>
              <a:defRPr sz="676"/>
            </a:lvl9pPr>
          </a:lstStyle>
          <a:p>
            <a:pPr lvl="0"/>
            <a:r>
              <a:rPr lang="en-US"/>
              <a:t>Click to edit Master text styles</a:t>
            </a:r>
          </a:p>
        </p:txBody>
      </p:sp>
    </p:spTree>
    <p:extLst>
      <p:ext uri="{BB962C8B-B14F-4D97-AF65-F5344CB8AC3E}">
        <p14:creationId xmlns:p14="http://schemas.microsoft.com/office/powerpoint/2010/main" val="265164729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7757" y="210747"/>
            <a:ext cx="8419624" cy="877094"/>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67757" y="1227932"/>
            <a:ext cx="8419624" cy="347304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33585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2475" y="210750"/>
            <a:ext cx="2104906" cy="449023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67758" y="210750"/>
            <a:ext cx="6158799" cy="449023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90677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1636" y="1634806"/>
            <a:ext cx="7951867" cy="112804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403271" y="2982122"/>
            <a:ext cx="6548597" cy="1344877"/>
          </a:xfrm>
          <a:prstGeom prst="rect">
            <a:avLst/>
          </a:prstGeom>
        </p:spPr>
        <p:txBody>
          <a:bodyPr/>
          <a:lstStyle>
            <a:lvl1pPr marL="0" indent="0" algn="ctr">
              <a:buNone/>
              <a:defRPr/>
            </a:lvl1pPr>
            <a:lvl2pPr marL="342906" indent="0" algn="ctr">
              <a:buNone/>
              <a:defRPr/>
            </a:lvl2pPr>
            <a:lvl3pPr marL="685810" indent="0" algn="ctr">
              <a:buNone/>
              <a:defRPr/>
            </a:lvl3pPr>
            <a:lvl4pPr marL="1028715" indent="0" algn="ctr">
              <a:buNone/>
              <a:defRPr/>
            </a:lvl4pPr>
            <a:lvl5pPr marL="1371620" indent="0" algn="ctr">
              <a:buNone/>
              <a:defRPr/>
            </a:lvl5pPr>
            <a:lvl6pPr marL="1714525" indent="0" algn="ctr">
              <a:buNone/>
              <a:defRPr/>
            </a:lvl6pPr>
            <a:lvl7pPr marL="2057430" indent="0" algn="ctr">
              <a:buNone/>
              <a:defRPr/>
            </a:lvl7pPr>
            <a:lvl8pPr marL="2400335" indent="0" algn="ctr">
              <a:buNone/>
              <a:defRPr/>
            </a:lvl8pPr>
            <a:lvl9pPr marL="2743240" indent="0" algn="ctr">
              <a:buNone/>
              <a:defRPr/>
            </a:lvl9pPr>
          </a:lstStyle>
          <a:p>
            <a:r>
              <a:rPr lang="en-US"/>
              <a:t>Click to edit Master subtitle style</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911874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757" y="210747"/>
            <a:ext cx="8419624" cy="877094"/>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67757" y="1227932"/>
            <a:ext cx="8419624" cy="34730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66998068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8993" y="3381688"/>
            <a:ext cx="7951867" cy="1045203"/>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38993" y="2230502"/>
            <a:ext cx="7951867" cy="1151185"/>
          </a:xfrm>
          <a:prstGeom prst="rect">
            <a:avLst/>
          </a:prstGeom>
        </p:spPr>
        <p:txBody>
          <a:bodyPr anchor="b"/>
          <a:lstStyle>
            <a:lvl1pPr marL="0" indent="0">
              <a:buNone/>
              <a:defRPr sz="1500"/>
            </a:lvl1pPr>
            <a:lvl2pPr marL="342906" indent="0">
              <a:buNone/>
              <a:defRPr sz="1350"/>
            </a:lvl2pPr>
            <a:lvl3pPr marL="685810" indent="0">
              <a:buNone/>
              <a:defRPr sz="1200"/>
            </a:lvl3pPr>
            <a:lvl4pPr marL="1028715" indent="0">
              <a:buNone/>
              <a:defRPr sz="1050"/>
            </a:lvl4pPr>
            <a:lvl5pPr marL="1371620" indent="0">
              <a:buNone/>
              <a:defRPr sz="1050"/>
            </a:lvl5pPr>
            <a:lvl6pPr marL="1714525" indent="0">
              <a:buNone/>
              <a:defRPr sz="1050"/>
            </a:lvl6pPr>
            <a:lvl7pPr marL="2057430" indent="0">
              <a:buNone/>
              <a:defRPr sz="1050"/>
            </a:lvl7pPr>
            <a:lvl8pPr marL="2400335" indent="0">
              <a:buNone/>
              <a:defRPr sz="1050"/>
            </a:lvl8pPr>
            <a:lvl9pPr marL="2743240" indent="0">
              <a:buNone/>
              <a:defRPr sz="105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09154092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757" y="210747"/>
            <a:ext cx="8419624" cy="87709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67758" y="1227932"/>
            <a:ext cx="4131853" cy="3473048"/>
          </a:xfrm>
          <a:prstGeom prst="rect">
            <a:avLst/>
          </a:prstGeom>
        </p:spPr>
        <p:txBody>
          <a:bodyPr/>
          <a:lstStyle>
            <a:lvl1pPr>
              <a:defRPr sz="2099"/>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5528" y="1227932"/>
            <a:ext cx="4131853" cy="3473048"/>
          </a:xfrm>
          <a:prstGeom prst="rect">
            <a:avLst/>
          </a:prstGeom>
        </p:spPr>
        <p:txBody>
          <a:bodyPr/>
          <a:lstStyle>
            <a:lvl1pPr>
              <a:defRPr sz="2099"/>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91335119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757" y="210747"/>
            <a:ext cx="8419624" cy="877094"/>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67757" y="1177989"/>
            <a:ext cx="4133478" cy="490929"/>
          </a:xfrm>
          <a:prstGeom prst="rect">
            <a:avLst/>
          </a:prstGeom>
        </p:spPr>
        <p:txBody>
          <a:bodyPr anchor="b"/>
          <a:lstStyle>
            <a:lvl1pPr marL="0" indent="0">
              <a:buNone/>
              <a:defRPr sz="1800" b="1"/>
            </a:lvl1pPr>
            <a:lvl2pPr marL="342906" indent="0">
              <a:buNone/>
              <a:defRPr sz="1500" b="1"/>
            </a:lvl2pPr>
            <a:lvl3pPr marL="685810" indent="0">
              <a:buNone/>
              <a:defRPr sz="1350" b="1"/>
            </a:lvl3pPr>
            <a:lvl4pPr marL="1028715" indent="0">
              <a:buNone/>
              <a:defRPr sz="1200" b="1"/>
            </a:lvl4pPr>
            <a:lvl5pPr marL="1371620" indent="0">
              <a:buNone/>
              <a:defRPr sz="1200" b="1"/>
            </a:lvl5pPr>
            <a:lvl6pPr marL="1714525" indent="0">
              <a:buNone/>
              <a:defRPr sz="1200" b="1"/>
            </a:lvl6pPr>
            <a:lvl7pPr marL="2057430" indent="0">
              <a:buNone/>
              <a:defRPr sz="1200" b="1"/>
            </a:lvl7pPr>
            <a:lvl8pPr marL="2400335" indent="0">
              <a:buNone/>
              <a:defRPr sz="1200" b="1"/>
            </a:lvl8pPr>
            <a:lvl9pPr marL="2743240" indent="0">
              <a:buNone/>
              <a:defRPr sz="1200" b="1"/>
            </a:lvl9pPr>
          </a:lstStyle>
          <a:p>
            <a:pPr lvl="0"/>
            <a:r>
              <a:rPr lang="en-US"/>
              <a:t>Click to edit Master text styles</a:t>
            </a:r>
          </a:p>
        </p:txBody>
      </p:sp>
      <p:sp>
        <p:nvSpPr>
          <p:cNvPr id="4" name="Content Placeholder 3"/>
          <p:cNvSpPr>
            <a:spLocks noGrp="1"/>
          </p:cNvSpPr>
          <p:nvPr>
            <p:ph sz="half" idx="2"/>
          </p:nvPr>
        </p:nvSpPr>
        <p:spPr>
          <a:xfrm>
            <a:off x="467757" y="1668917"/>
            <a:ext cx="4133478" cy="3032065"/>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2282" y="1177989"/>
            <a:ext cx="4135101" cy="490929"/>
          </a:xfrm>
          <a:prstGeom prst="rect">
            <a:avLst/>
          </a:prstGeom>
        </p:spPr>
        <p:txBody>
          <a:bodyPr anchor="b"/>
          <a:lstStyle>
            <a:lvl1pPr marL="0" indent="0">
              <a:buNone/>
              <a:defRPr sz="1800" b="1"/>
            </a:lvl1pPr>
            <a:lvl2pPr marL="342906" indent="0">
              <a:buNone/>
              <a:defRPr sz="1500" b="1"/>
            </a:lvl2pPr>
            <a:lvl3pPr marL="685810" indent="0">
              <a:buNone/>
              <a:defRPr sz="1350" b="1"/>
            </a:lvl3pPr>
            <a:lvl4pPr marL="1028715" indent="0">
              <a:buNone/>
              <a:defRPr sz="1200" b="1"/>
            </a:lvl4pPr>
            <a:lvl5pPr marL="1371620" indent="0">
              <a:buNone/>
              <a:defRPr sz="1200" b="1"/>
            </a:lvl5pPr>
            <a:lvl6pPr marL="1714525" indent="0">
              <a:buNone/>
              <a:defRPr sz="1200" b="1"/>
            </a:lvl6pPr>
            <a:lvl7pPr marL="2057430" indent="0">
              <a:buNone/>
              <a:defRPr sz="1200" b="1"/>
            </a:lvl7pPr>
            <a:lvl8pPr marL="2400335" indent="0">
              <a:buNone/>
              <a:defRPr sz="1200" b="1"/>
            </a:lvl8pPr>
            <a:lvl9pPr marL="274324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2282" y="1668917"/>
            <a:ext cx="4135101" cy="3032065"/>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3"/>
          <p:cNvSpPr>
            <a:spLocks noGrp="1" noChangeArrowheads="1"/>
          </p:cNvSpPr>
          <p:nvPr>
            <p:ph type="sldNum"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4056499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757" y="210747"/>
            <a:ext cx="8419624" cy="877094"/>
          </a:xfrm>
          <a:prstGeom prst="rect">
            <a:avLst/>
          </a:prstGeom>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3"/>
          <p:cNvSpPr>
            <a:spLocks noGrp="1" noChangeArrowheads="1"/>
          </p:cNvSpPr>
          <p:nvPr>
            <p:ph type="sldNum"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8218317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3"/>
          <p:cNvSpPr>
            <a:spLocks noGrp="1" noChangeArrowheads="1"/>
          </p:cNvSpPr>
          <p:nvPr>
            <p:ph type="sldNum"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4715362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8993" y="3381688"/>
            <a:ext cx="7951867" cy="1045203"/>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38993" y="2230502"/>
            <a:ext cx="7951867" cy="1151185"/>
          </a:xfrm>
          <a:prstGeom prst="rect">
            <a:avLst/>
          </a:prstGeom>
        </p:spPr>
        <p:txBody>
          <a:bodyPr anchor="b"/>
          <a:lstStyle>
            <a:lvl1pPr marL="0" indent="0">
              <a:buNone/>
              <a:defRPr sz="1500"/>
            </a:lvl1pPr>
            <a:lvl2pPr marL="342906" indent="0">
              <a:buNone/>
              <a:defRPr sz="1350"/>
            </a:lvl2pPr>
            <a:lvl3pPr marL="685810" indent="0">
              <a:buNone/>
              <a:defRPr sz="1200"/>
            </a:lvl3pPr>
            <a:lvl4pPr marL="1028715" indent="0">
              <a:buNone/>
              <a:defRPr sz="1050"/>
            </a:lvl4pPr>
            <a:lvl5pPr marL="1371620" indent="0">
              <a:buNone/>
              <a:defRPr sz="1050"/>
            </a:lvl5pPr>
            <a:lvl6pPr marL="1714525" indent="0">
              <a:buNone/>
              <a:defRPr sz="1050"/>
            </a:lvl6pPr>
            <a:lvl7pPr marL="2057430" indent="0">
              <a:buNone/>
              <a:defRPr sz="1050"/>
            </a:lvl7pPr>
            <a:lvl8pPr marL="2400335" indent="0">
              <a:buNone/>
              <a:defRPr sz="1050"/>
            </a:lvl8pPr>
            <a:lvl9pPr marL="2743240" indent="0">
              <a:buNone/>
              <a:defRPr sz="1050"/>
            </a:lvl9pPr>
          </a:lstStyle>
          <a:p>
            <a:pPr lvl="0"/>
            <a:r>
              <a:rPr lang="en-US"/>
              <a:t>Click to edit Master text styles</a:t>
            </a:r>
          </a:p>
        </p:txBody>
      </p:sp>
    </p:spTree>
    <p:extLst>
      <p:ext uri="{BB962C8B-B14F-4D97-AF65-F5344CB8AC3E}">
        <p14:creationId xmlns:p14="http://schemas.microsoft.com/office/powerpoint/2010/main" val="76359534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757" y="209530"/>
            <a:ext cx="3077776" cy="891713"/>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657599" y="209529"/>
            <a:ext cx="5229782" cy="4491452"/>
          </a:xfrm>
          <a:prstGeom prst="rect">
            <a:avLst/>
          </a:prstGeom>
        </p:spPr>
        <p:txBody>
          <a:bodyPr/>
          <a:lstStyle>
            <a:lvl1pPr>
              <a:defRPr sz="2400"/>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7757" y="1101245"/>
            <a:ext cx="3077776" cy="3599739"/>
          </a:xfrm>
          <a:prstGeom prst="rect">
            <a:avLst/>
          </a:prstGeom>
        </p:spPr>
        <p:txBody>
          <a:bodyPr/>
          <a:lstStyle>
            <a:lvl1pPr marL="0" indent="0">
              <a:buNone/>
              <a:defRPr sz="1050"/>
            </a:lvl1pPr>
            <a:lvl2pPr marL="342906" indent="0">
              <a:buNone/>
              <a:defRPr sz="900"/>
            </a:lvl2pPr>
            <a:lvl3pPr marL="685810" indent="0">
              <a:buNone/>
              <a:defRPr sz="749"/>
            </a:lvl3pPr>
            <a:lvl4pPr marL="1028715" indent="0">
              <a:buNone/>
              <a:defRPr sz="676"/>
            </a:lvl4pPr>
            <a:lvl5pPr marL="1371620" indent="0">
              <a:buNone/>
              <a:defRPr sz="676"/>
            </a:lvl5pPr>
            <a:lvl6pPr marL="1714525" indent="0">
              <a:buNone/>
              <a:defRPr sz="676"/>
            </a:lvl6pPr>
            <a:lvl7pPr marL="2057430" indent="0">
              <a:buNone/>
              <a:defRPr sz="676"/>
            </a:lvl7pPr>
            <a:lvl8pPr marL="2400335" indent="0">
              <a:buNone/>
              <a:defRPr sz="676"/>
            </a:lvl8pPr>
            <a:lvl9pPr marL="2743240" indent="0">
              <a:buNone/>
              <a:defRPr sz="676"/>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36707870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3674" y="3683797"/>
            <a:ext cx="5613083" cy="434893"/>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833674" y="470219"/>
            <a:ext cx="5613083" cy="3157538"/>
          </a:xfrm>
          <a:prstGeom prst="rect">
            <a:avLst/>
          </a:prstGeom>
        </p:spPr>
        <p:txBody>
          <a:bodyPr/>
          <a:lstStyle>
            <a:lvl1pPr marL="0" indent="0">
              <a:buNone/>
              <a:defRPr sz="2400"/>
            </a:lvl1pPr>
            <a:lvl2pPr marL="342906" indent="0">
              <a:buNone/>
              <a:defRPr sz="2099"/>
            </a:lvl2pPr>
            <a:lvl3pPr marL="685810" indent="0">
              <a:buNone/>
              <a:defRPr sz="1800"/>
            </a:lvl3pPr>
            <a:lvl4pPr marL="1028715" indent="0">
              <a:buNone/>
              <a:defRPr sz="1500"/>
            </a:lvl4pPr>
            <a:lvl5pPr marL="1371620" indent="0">
              <a:buNone/>
              <a:defRPr sz="1500"/>
            </a:lvl5pPr>
            <a:lvl6pPr marL="1714525" indent="0">
              <a:buNone/>
              <a:defRPr sz="1500"/>
            </a:lvl6pPr>
            <a:lvl7pPr marL="2057430" indent="0">
              <a:buNone/>
              <a:defRPr sz="1500"/>
            </a:lvl7pPr>
            <a:lvl8pPr marL="2400335" indent="0">
              <a:buNone/>
              <a:defRPr sz="1500"/>
            </a:lvl8pPr>
            <a:lvl9pPr marL="2743240" indent="0">
              <a:buNone/>
              <a:defRPr sz="1500"/>
            </a:lvl9pPr>
          </a:lstStyle>
          <a:p>
            <a:pPr lvl="0"/>
            <a:endParaRPr lang="en-US" noProof="0"/>
          </a:p>
        </p:txBody>
      </p:sp>
      <p:sp>
        <p:nvSpPr>
          <p:cNvPr id="4" name="Text Placeholder 3"/>
          <p:cNvSpPr>
            <a:spLocks noGrp="1"/>
          </p:cNvSpPr>
          <p:nvPr>
            <p:ph type="body" sz="half" idx="2"/>
          </p:nvPr>
        </p:nvSpPr>
        <p:spPr>
          <a:xfrm>
            <a:off x="1833674" y="4118687"/>
            <a:ext cx="5613083" cy="617620"/>
          </a:xfrm>
          <a:prstGeom prst="rect">
            <a:avLst/>
          </a:prstGeom>
        </p:spPr>
        <p:txBody>
          <a:bodyPr/>
          <a:lstStyle>
            <a:lvl1pPr marL="0" indent="0">
              <a:buNone/>
              <a:defRPr sz="1050"/>
            </a:lvl1pPr>
            <a:lvl2pPr marL="342906" indent="0">
              <a:buNone/>
              <a:defRPr sz="900"/>
            </a:lvl2pPr>
            <a:lvl3pPr marL="685810" indent="0">
              <a:buNone/>
              <a:defRPr sz="749"/>
            </a:lvl3pPr>
            <a:lvl4pPr marL="1028715" indent="0">
              <a:buNone/>
              <a:defRPr sz="676"/>
            </a:lvl4pPr>
            <a:lvl5pPr marL="1371620" indent="0">
              <a:buNone/>
              <a:defRPr sz="676"/>
            </a:lvl5pPr>
            <a:lvl6pPr marL="1714525" indent="0">
              <a:buNone/>
              <a:defRPr sz="676"/>
            </a:lvl6pPr>
            <a:lvl7pPr marL="2057430" indent="0">
              <a:buNone/>
              <a:defRPr sz="676"/>
            </a:lvl7pPr>
            <a:lvl8pPr marL="2400335" indent="0">
              <a:buNone/>
              <a:defRPr sz="676"/>
            </a:lvl8pPr>
            <a:lvl9pPr marL="2743240" indent="0">
              <a:buNone/>
              <a:defRPr sz="676"/>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86884380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7757" y="210747"/>
            <a:ext cx="8419624" cy="877094"/>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67757" y="1227932"/>
            <a:ext cx="8419624" cy="347304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11503811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2475" y="210750"/>
            <a:ext cx="2104906" cy="449023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67758" y="210750"/>
            <a:ext cx="6158799" cy="449023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9661211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757" y="210747"/>
            <a:ext cx="8419624" cy="87709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67758" y="1227932"/>
            <a:ext cx="4131853" cy="3473048"/>
          </a:xfrm>
          <a:prstGeom prst="rect">
            <a:avLst/>
          </a:prstGeom>
        </p:spPr>
        <p:txBody>
          <a:bodyPr/>
          <a:lstStyle>
            <a:lvl1pPr>
              <a:defRPr sz="2099"/>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5528" y="1227932"/>
            <a:ext cx="4131853" cy="3473048"/>
          </a:xfrm>
          <a:prstGeom prst="rect">
            <a:avLst/>
          </a:prstGeom>
        </p:spPr>
        <p:txBody>
          <a:bodyPr/>
          <a:lstStyle>
            <a:lvl1pPr>
              <a:defRPr sz="2099"/>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600093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757" y="210747"/>
            <a:ext cx="8419624" cy="877094"/>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67757" y="1177989"/>
            <a:ext cx="4133478" cy="490929"/>
          </a:xfrm>
          <a:prstGeom prst="rect">
            <a:avLst/>
          </a:prstGeom>
        </p:spPr>
        <p:txBody>
          <a:bodyPr anchor="b"/>
          <a:lstStyle>
            <a:lvl1pPr marL="0" indent="0">
              <a:buNone/>
              <a:defRPr sz="1800" b="1"/>
            </a:lvl1pPr>
            <a:lvl2pPr marL="342906" indent="0">
              <a:buNone/>
              <a:defRPr sz="1500" b="1"/>
            </a:lvl2pPr>
            <a:lvl3pPr marL="685810" indent="0">
              <a:buNone/>
              <a:defRPr sz="1350" b="1"/>
            </a:lvl3pPr>
            <a:lvl4pPr marL="1028715" indent="0">
              <a:buNone/>
              <a:defRPr sz="1200" b="1"/>
            </a:lvl4pPr>
            <a:lvl5pPr marL="1371620" indent="0">
              <a:buNone/>
              <a:defRPr sz="1200" b="1"/>
            </a:lvl5pPr>
            <a:lvl6pPr marL="1714525" indent="0">
              <a:buNone/>
              <a:defRPr sz="1200" b="1"/>
            </a:lvl6pPr>
            <a:lvl7pPr marL="2057430" indent="0">
              <a:buNone/>
              <a:defRPr sz="1200" b="1"/>
            </a:lvl7pPr>
            <a:lvl8pPr marL="2400335" indent="0">
              <a:buNone/>
              <a:defRPr sz="1200" b="1"/>
            </a:lvl8pPr>
            <a:lvl9pPr marL="2743240" indent="0">
              <a:buNone/>
              <a:defRPr sz="1200" b="1"/>
            </a:lvl9pPr>
          </a:lstStyle>
          <a:p>
            <a:pPr lvl="0"/>
            <a:r>
              <a:rPr lang="en-US"/>
              <a:t>Click to edit Master text styles</a:t>
            </a:r>
          </a:p>
        </p:txBody>
      </p:sp>
      <p:sp>
        <p:nvSpPr>
          <p:cNvPr id="4" name="Content Placeholder 3"/>
          <p:cNvSpPr>
            <a:spLocks noGrp="1"/>
          </p:cNvSpPr>
          <p:nvPr>
            <p:ph sz="half" idx="2"/>
          </p:nvPr>
        </p:nvSpPr>
        <p:spPr>
          <a:xfrm>
            <a:off x="467757" y="1668917"/>
            <a:ext cx="4133478" cy="3032065"/>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2282" y="1177989"/>
            <a:ext cx="4135101" cy="490929"/>
          </a:xfrm>
          <a:prstGeom prst="rect">
            <a:avLst/>
          </a:prstGeom>
        </p:spPr>
        <p:txBody>
          <a:bodyPr anchor="b"/>
          <a:lstStyle>
            <a:lvl1pPr marL="0" indent="0">
              <a:buNone/>
              <a:defRPr sz="1800" b="1"/>
            </a:lvl1pPr>
            <a:lvl2pPr marL="342906" indent="0">
              <a:buNone/>
              <a:defRPr sz="1500" b="1"/>
            </a:lvl2pPr>
            <a:lvl3pPr marL="685810" indent="0">
              <a:buNone/>
              <a:defRPr sz="1350" b="1"/>
            </a:lvl3pPr>
            <a:lvl4pPr marL="1028715" indent="0">
              <a:buNone/>
              <a:defRPr sz="1200" b="1"/>
            </a:lvl4pPr>
            <a:lvl5pPr marL="1371620" indent="0">
              <a:buNone/>
              <a:defRPr sz="1200" b="1"/>
            </a:lvl5pPr>
            <a:lvl6pPr marL="1714525" indent="0">
              <a:buNone/>
              <a:defRPr sz="1200" b="1"/>
            </a:lvl6pPr>
            <a:lvl7pPr marL="2057430" indent="0">
              <a:buNone/>
              <a:defRPr sz="1200" b="1"/>
            </a:lvl7pPr>
            <a:lvl8pPr marL="2400335" indent="0">
              <a:buNone/>
              <a:defRPr sz="1200" b="1"/>
            </a:lvl8pPr>
            <a:lvl9pPr marL="274324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2282" y="1668917"/>
            <a:ext cx="4135101" cy="3032065"/>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613661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757" y="210747"/>
            <a:ext cx="8419624" cy="877094"/>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899381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7941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757" y="209530"/>
            <a:ext cx="3077776" cy="891713"/>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657599" y="209529"/>
            <a:ext cx="5229782" cy="4491452"/>
          </a:xfrm>
          <a:prstGeom prst="rect">
            <a:avLst/>
          </a:prstGeom>
        </p:spPr>
        <p:txBody>
          <a:bodyPr/>
          <a:lstStyle>
            <a:lvl1pPr>
              <a:defRPr sz="2400"/>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7757" y="1101245"/>
            <a:ext cx="3077776" cy="3599739"/>
          </a:xfrm>
          <a:prstGeom prst="rect">
            <a:avLst/>
          </a:prstGeom>
        </p:spPr>
        <p:txBody>
          <a:bodyPr/>
          <a:lstStyle>
            <a:lvl1pPr marL="0" indent="0">
              <a:buNone/>
              <a:defRPr sz="1050"/>
            </a:lvl1pPr>
            <a:lvl2pPr marL="342906" indent="0">
              <a:buNone/>
              <a:defRPr sz="900"/>
            </a:lvl2pPr>
            <a:lvl3pPr marL="685810" indent="0">
              <a:buNone/>
              <a:defRPr sz="749"/>
            </a:lvl3pPr>
            <a:lvl4pPr marL="1028715" indent="0">
              <a:buNone/>
              <a:defRPr sz="676"/>
            </a:lvl4pPr>
            <a:lvl5pPr marL="1371620" indent="0">
              <a:buNone/>
              <a:defRPr sz="676"/>
            </a:lvl5pPr>
            <a:lvl6pPr marL="1714525" indent="0">
              <a:buNone/>
              <a:defRPr sz="676"/>
            </a:lvl6pPr>
            <a:lvl7pPr marL="2057430" indent="0">
              <a:buNone/>
              <a:defRPr sz="676"/>
            </a:lvl7pPr>
            <a:lvl8pPr marL="2400335" indent="0">
              <a:buNone/>
              <a:defRPr sz="676"/>
            </a:lvl8pPr>
            <a:lvl9pPr marL="2743240" indent="0">
              <a:buNone/>
              <a:defRPr sz="676"/>
            </a:lvl9pPr>
          </a:lstStyle>
          <a:p>
            <a:pPr lvl="0"/>
            <a:r>
              <a:rPr lang="en-US"/>
              <a:t>Click to edit Master text styles</a:t>
            </a:r>
          </a:p>
        </p:txBody>
      </p:sp>
    </p:spTree>
    <p:extLst>
      <p:ext uri="{BB962C8B-B14F-4D97-AF65-F5344CB8AC3E}">
        <p14:creationId xmlns:p14="http://schemas.microsoft.com/office/powerpoint/2010/main" val="5879529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3674" y="3683797"/>
            <a:ext cx="5613083" cy="434893"/>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833674" y="470219"/>
            <a:ext cx="5613083" cy="3157538"/>
          </a:xfrm>
          <a:prstGeom prst="rect">
            <a:avLst/>
          </a:prstGeom>
        </p:spPr>
        <p:txBody>
          <a:bodyPr/>
          <a:lstStyle>
            <a:lvl1pPr marL="0" indent="0">
              <a:buNone/>
              <a:defRPr sz="2400"/>
            </a:lvl1pPr>
            <a:lvl2pPr marL="342906" indent="0">
              <a:buNone/>
              <a:defRPr sz="2099"/>
            </a:lvl2pPr>
            <a:lvl3pPr marL="685810" indent="0">
              <a:buNone/>
              <a:defRPr sz="1800"/>
            </a:lvl3pPr>
            <a:lvl4pPr marL="1028715" indent="0">
              <a:buNone/>
              <a:defRPr sz="1500"/>
            </a:lvl4pPr>
            <a:lvl5pPr marL="1371620" indent="0">
              <a:buNone/>
              <a:defRPr sz="1500"/>
            </a:lvl5pPr>
            <a:lvl6pPr marL="1714525" indent="0">
              <a:buNone/>
              <a:defRPr sz="1500"/>
            </a:lvl6pPr>
            <a:lvl7pPr marL="2057430" indent="0">
              <a:buNone/>
              <a:defRPr sz="1500"/>
            </a:lvl7pPr>
            <a:lvl8pPr marL="2400335" indent="0">
              <a:buNone/>
              <a:defRPr sz="1500"/>
            </a:lvl8pPr>
            <a:lvl9pPr marL="2743240" indent="0">
              <a:buNone/>
              <a:defRPr sz="1500"/>
            </a:lvl9pPr>
          </a:lstStyle>
          <a:p>
            <a:pPr lvl="0"/>
            <a:endParaRPr lang="en-US" noProof="0"/>
          </a:p>
        </p:txBody>
      </p:sp>
      <p:sp>
        <p:nvSpPr>
          <p:cNvPr id="4" name="Text Placeholder 3"/>
          <p:cNvSpPr>
            <a:spLocks noGrp="1"/>
          </p:cNvSpPr>
          <p:nvPr>
            <p:ph type="body" sz="half" idx="2"/>
          </p:nvPr>
        </p:nvSpPr>
        <p:spPr>
          <a:xfrm>
            <a:off x="1833674" y="4118687"/>
            <a:ext cx="5613083" cy="617620"/>
          </a:xfrm>
          <a:prstGeom prst="rect">
            <a:avLst/>
          </a:prstGeom>
        </p:spPr>
        <p:txBody>
          <a:bodyPr/>
          <a:lstStyle>
            <a:lvl1pPr marL="0" indent="0">
              <a:buNone/>
              <a:defRPr sz="1050"/>
            </a:lvl1pPr>
            <a:lvl2pPr marL="342906" indent="0">
              <a:buNone/>
              <a:defRPr sz="900"/>
            </a:lvl2pPr>
            <a:lvl3pPr marL="685810" indent="0">
              <a:buNone/>
              <a:defRPr sz="749"/>
            </a:lvl3pPr>
            <a:lvl4pPr marL="1028715" indent="0">
              <a:buNone/>
              <a:defRPr sz="676"/>
            </a:lvl4pPr>
            <a:lvl5pPr marL="1371620" indent="0">
              <a:buNone/>
              <a:defRPr sz="676"/>
            </a:lvl5pPr>
            <a:lvl6pPr marL="1714525" indent="0">
              <a:buNone/>
              <a:defRPr sz="676"/>
            </a:lvl6pPr>
            <a:lvl7pPr marL="2057430" indent="0">
              <a:buNone/>
              <a:defRPr sz="676"/>
            </a:lvl7pPr>
            <a:lvl8pPr marL="2400335" indent="0">
              <a:buNone/>
              <a:defRPr sz="676"/>
            </a:lvl8pPr>
            <a:lvl9pPr marL="2743240" indent="0">
              <a:buNone/>
              <a:defRPr sz="676"/>
            </a:lvl9pPr>
          </a:lstStyle>
          <a:p>
            <a:pPr lvl="0"/>
            <a:r>
              <a:rPr lang="en-US"/>
              <a:t>Click to edit Master text styles</a:t>
            </a:r>
          </a:p>
        </p:txBody>
      </p:sp>
    </p:spTree>
    <p:extLst>
      <p:ext uri="{BB962C8B-B14F-4D97-AF65-F5344CB8AC3E}">
        <p14:creationId xmlns:p14="http://schemas.microsoft.com/office/powerpoint/2010/main" val="25856888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6.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517EB9"/>
            </a:gs>
          </a:gsLst>
          <a:lin ang="27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263708" y="4911729"/>
            <a:ext cx="982391" cy="300193"/>
          </a:xfrm>
          <a:prstGeom prst="rect">
            <a:avLst/>
          </a:prstGeom>
        </p:spPr>
      </p:pic>
    </p:spTree>
    <p:extLst>
      <p:ext uri="{BB962C8B-B14F-4D97-AF65-F5344CB8AC3E}">
        <p14:creationId xmlns:p14="http://schemas.microsoft.com/office/powerpoint/2010/main" val="33720084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2099" b="1" i="1">
          <a:solidFill>
            <a:srgbClr val="3366CC"/>
          </a:solidFill>
          <a:latin typeface="+mj-lt"/>
          <a:ea typeface="+mj-ea"/>
          <a:cs typeface="+mj-cs"/>
        </a:defRPr>
      </a:lvl1pPr>
      <a:lvl2pPr algn="ctr" rtl="0" eaLnBrk="0" fontAlgn="base" hangingPunct="0">
        <a:spcBef>
          <a:spcPct val="0"/>
        </a:spcBef>
        <a:spcAft>
          <a:spcPct val="0"/>
        </a:spcAft>
        <a:defRPr sz="2099" b="1" i="1">
          <a:solidFill>
            <a:srgbClr val="3366CC"/>
          </a:solidFill>
          <a:latin typeface="Helvetica" pitchFamily="34" charset="0"/>
        </a:defRPr>
      </a:lvl2pPr>
      <a:lvl3pPr algn="ctr" rtl="0" eaLnBrk="0" fontAlgn="base" hangingPunct="0">
        <a:spcBef>
          <a:spcPct val="0"/>
        </a:spcBef>
        <a:spcAft>
          <a:spcPct val="0"/>
        </a:spcAft>
        <a:defRPr sz="2099" b="1" i="1">
          <a:solidFill>
            <a:srgbClr val="3366CC"/>
          </a:solidFill>
          <a:latin typeface="Helvetica" pitchFamily="34" charset="0"/>
        </a:defRPr>
      </a:lvl3pPr>
      <a:lvl4pPr algn="ctr" rtl="0" eaLnBrk="0" fontAlgn="base" hangingPunct="0">
        <a:spcBef>
          <a:spcPct val="0"/>
        </a:spcBef>
        <a:spcAft>
          <a:spcPct val="0"/>
        </a:spcAft>
        <a:defRPr sz="2099" b="1" i="1">
          <a:solidFill>
            <a:srgbClr val="3366CC"/>
          </a:solidFill>
          <a:latin typeface="Helvetica" pitchFamily="34" charset="0"/>
        </a:defRPr>
      </a:lvl4pPr>
      <a:lvl5pPr algn="ctr" rtl="0" eaLnBrk="0" fontAlgn="base" hangingPunct="0">
        <a:spcBef>
          <a:spcPct val="0"/>
        </a:spcBef>
        <a:spcAft>
          <a:spcPct val="0"/>
        </a:spcAft>
        <a:defRPr sz="2099" b="1" i="1">
          <a:solidFill>
            <a:srgbClr val="3366CC"/>
          </a:solidFill>
          <a:latin typeface="Helvetica" pitchFamily="34" charset="0"/>
        </a:defRPr>
      </a:lvl5pPr>
      <a:lvl6pPr marL="342906" algn="ctr" rtl="0" eaLnBrk="0" fontAlgn="base" hangingPunct="0">
        <a:spcBef>
          <a:spcPct val="0"/>
        </a:spcBef>
        <a:spcAft>
          <a:spcPct val="0"/>
        </a:spcAft>
        <a:defRPr sz="2099" b="1" i="1">
          <a:solidFill>
            <a:srgbClr val="3366CC"/>
          </a:solidFill>
          <a:latin typeface="Helvetica" pitchFamily="34" charset="0"/>
        </a:defRPr>
      </a:lvl6pPr>
      <a:lvl7pPr marL="685810" algn="ctr" rtl="0" eaLnBrk="0" fontAlgn="base" hangingPunct="0">
        <a:spcBef>
          <a:spcPct val="0"/>
        </a:spcBef>
        <a:spcAft>
          <a:spcPct val="0"/>
        </a:spcAft>
        <a:defRPr sz="2099" b="1" i="1">
          <a:solidFill>
            <a:srgbClr val="3366CC"/>
          </a:solidFill>
          <a:latin typeface="Helvetica" pitchFamily="34" charset="0"/>
        </a:defRPr>
      </a:lvl7pPr>
      <a:lvl8pPr marL="1028715" algn="ctr" rtl="0" eaLnBrk="0" fontAlgn="base" hangingPunct="0">
        <a:spcBef>
          <a:spcPct val="0"/>
        </a:spcBef>
        <a:spcAft>
          <a:spcPct val="0"/>
        </a:spcAft>
        <a:defRPr sz="2099" b="1" i="1">
          <a:solidFill>
            <a:srgbClr val="3366CC"/>
          </a:solidFill>
          <a:latin typeface="Helvetica" pitchFamily="34" charset="0"/>
        </a:defRPr>
      </a:lvl8pPr>
      <a:lvl9pPr marL="1371620" algn="ctr" rtl="0" eaLnBrk="0" fontAlgn="base" hangingPunct="0">
        <a:spcBef>
          <a:spcPct val="0"/>
        </a:spcBef>
        <a:spcAft>
          <a:spcPct val="0"/>
        </a:spcAft>
        <a:defRPr sz="2099" b="1" i="1">
          <a:solidFill>
            <a:srgbClr val="3366CC"/>
          </a:solidFill>
          <a:latin typeface="Helvetica" pitchFamily="34" charset="0"/>
        </a:defRPr>
      </a:lvl9pPr>
    </p:titleStyle>
    <p:bodyStyle>
      <a:lvl1pPr marL="257178" indent="-257178" algn="l" rtl="0" eaLnBrk="0" fontAlgn="base" hangingPunct="0">
        <a:spcBef>
          <a:spcPct val="20000"/>
        </a:spcBef>
        <a:spcAft>
          <a:spcPct val="0"/>
        </a:spcAft>
        <a:buClr>
          <a:srgbClr val="003399"/>
        </a:buClr>
        <a:buFont typeface="Monotype Sorts" pitchFamily="2" charset="2"/>
        <a:buChar char="l"/>
        <a:defRPr sz="1500">
          <a:solidFill>
            <a:schemeClr val="tx1"/>
          </a:solidFill>
          <a:latin typeface="+mn-lt"/>
          <a:ea typeface="+mn-ea"/>
          <a:cs typeface="+mn-cs"/>
        </a:defRPr>
      </a:lvl1pPr>
      <a:lvl2pPr marL="557221" indent="-214316" algn="l" rtl="0" eaLnBrk="0" fontAlgn="base" hangingPunct="0">
        <a:spcBef>
          <a:spcPct val="20000"/>
        </a:spcBef>
        <a:spcAft>
          <a:spcPct val="0"/>
        </a:spcAft>
        <a:buClr>
          <a:srgbClr val="6666FF"/>
        </a:buClr>
        <a:buSzPct val="75000"/>
        <a:buFont typeface="Wingdings" pitchFamily="2" charset="2"/>
        <a:buChar char="u"/>
        <a:defRPr>
          <a:solidFill>
            <a:schemeClr val="tx1"/>
          </a:solidFill>
          <a:latin typeface="+mn-lt"/>
        </a:defRPr>
      </a:lvl2pPr>
      <a:lvl3pPr marL="857262" indent="-171452" algn="l" rtl="0" eaLnBrk="0" fontAlgn="base" hangingPunct="0">
        <a:spcBef>
          <a:spcPct val="20000"/>
        </a:spcBef>
        <a:spcAft>
          <a:spcPct val="0"/>
        </a:spcAft>
        <a:buClr>
          <a:schemeClr val="bg2"/>
        </a:buClr>
        <a:buSzPct val="150000"/>
        <a:buFont typeface="Wingdings" pitchFamily="2" charset="2"/>
        <a:buChar char="§"/>
        <a:defRPr>
          <a:solidFill>
            <a:schemeClr val="tx1"/>
          </a:solidFill>
          <a:latin typeface="+mn-lt"/>
        </a:defRPr>
      </a:lvl3pPr>
      <a:lvl4pPr marL="1200168" indent="-171452" algn="l" rtl="0" eaLnBrk="0" fontAlgn="base" hangingPunct="0">
        <a:spcBef>
          <a:spcPct val="20000"/>
        </a:spcBef>
        <a:spcAft>
          <a:spcPct val="0"/>
        </a:spcAft>
        <a:buClr>
          <a:schemeClr val="hlink"/>
        </a:buClr>
        <a:buSzPct val="150000"/>
        <a:buChar char="•"/>
        <a:defRPr>
          <a:solidFill>
            <a:schemeClr val="tx1"/>
          </a:solidFill>
          <a:latin typeface="+mn-lt"/>
        </a:defRPr>
      </a:lvl4pPr>
      <a:lvl5pPr marL="1543072" indent="-171452" algn="l" rtl="0" eaLnBrk="0" fontAlgn="base" hangingPunct="0">
        <a:spcBef>
          <a:spcPct val="20000"/>
        </a:spcBef>
        <a:spcAft>
          <a:spcPct val="0"/>
        </a:spcAft>
        <a:buFont typeface="Times" pitchFamily="18" charset="0"/>
        <a:buChar char="­"/>
        <a:defRPr>
          <a:solidFill>
            <a:schemeClr val="tx1"/>
          </a:solidFill>
          <a:latin typeface="+mn-lt"/>
        </a:defRPr>
      </a:lvl5pPr>
      <a:lvl6pPr marL="1885977" indent="-171452" algn="l" rtl="0" eaLnBrk="0" fontAlgn="base" hangingPunct="0">
        <a:spcBef>
          <a:spcPct val="20000"/>
        </a:spcBef>
        <a:spcAft>
          <a:spcPct val="0"/>
        </a:spcAft>
        <a:buFont typeface="Times" pitchFamily="18" charset="0"/>
        <a:buChar char="­"/>
        <a:defRPr>
          <a:solidFill>
            <a:schemeClr val="tx1"/>
          </a:solidFill>
          <a:latin typeface="+mn-lt"/>
        </a:defRPr>
      </a:lvl6pPr>
      <a:lvl7pPr marL="2228883" indent="-171452" algn="l" rtl="0" eaLnBrk="0" fontAlgn="base" hangingPunct="0">
        <a:spcBef>
          <a:spcPct val="20000"/>
        </a:spcBef>
        <a:spcAft>
          <a:spcPct val="0"/>
        </a:spcAft>
        <a:buFont typeface="Times" pitchFamily="18" charset="0"/>
        <a:buChar char="­"/>
        <a:defRPr>
          <a:solidFill>
            <a:schemeClr val="tx1"/>
          </a:solidFill>
          <a:latin typeface="+mn-lt"/>
        </a:defRPr>
      </a:lvl7pPr>
      <a:lvl8pPr marL="2571787" indent="-171452" algn="l" rtl="0" eaLnBrk="0" fontAlgn="base" hangingPunct="0">
        <a:spcBef>
          <a:spcPct val="20000"/>
        </a:spcBef>
        <a:spcAft>
          <a:spcPct val="0"/>
        </a:spcAft>
        <a:buFont typeface="Times" pitchFamily="18" charset="0"/>
        <a:buChar char="­"/>
        <a:defRPr>
          <a:solidFill>
            <a:schemeClr val="tx1"/>
          </a:solidFill>
          <a:latin typeface="+mn-lt"/>
        </a:defRPr>
      </a:lvl8pPr>
      <a:lvl9pPr marL="2914693" indent="-171452" algn="l" rtl="0" eaLnBrk="0" fontAlgn="base" hangingPunct="0">
        <a:spcBef>
          <a:spcPct val="20000"/>
        </a:spcBef>
        <a:spcAft>
          <a:spcPct val="0"/>
        </a:spcAft>
        <a:buFont typeface="Times" pitchFamily="18" charset="0"/>
        <a:buChar char="­"/>
        <a:defRPr>
          <a:solidFill>
            <a:schemeClr val="tx1"/>
          </a:solidFill>
          <a:latin typeface="+mn-lt"/>
        </a:defRPr>
      </a:lvl9pPr>
    </p:bodyStyle>
    <p:otherStyle>
      <a:defPPr>
        <a:defRPr lang="en-US"/>
      </a:defPPr>
      <a:lvl1pPr marL="0" algn="l" defTabSz="685810" rtl="0" eaLnBrk="1" latinLnBrk="0" hangingPunct="1">
        <a:defRPr sz="1350" kern="1200">
          <a:solidFill>
            <a:schemeClr val="tx1"/>
          </a:solidFill>
          <a:latin typeface="+mn-lt"/>
          <a:ea typeface="+mn-ea"/>
          <a:cs typeface="+mn-cs"/>
        </a:defRPr>
      </a:lvl1pPr>
      <a:lvl2pPr marL="342906" algn="l" defTabSz="685810" rtl="0" eaLnBrk="1" latinLnBrk="0" hangingPunct="1">
        <a:defRPr sz="1350" kern="1200">
          <a:solidFill>
            <a:schemeClr val="tx1"/>
          </a:solidFill>
          <a:latin typeface="+mn-lt"/>
          <a:ea typeface="+mn-ea"/>
          <a:cs typeface="+mn-cs"/>
        </a:defRPr>
      </a:lvl2pPr>
      <a:lvl3pPr marL="685810" algn="l" defTabSz="685810" rtl="0" eaLnBrk="1" latinLnBrk="0" hangingPunct="1">
        <a:defRPr sz="1350" kern="1200">
          <a:solidFill>
            <a:schemeClr val="tx1"/>
          </a:solidFill>
          <a:latin typeface="+mn-lt"/>
          <a:ea typeface="+mn-ea"/>
          <a:cs typeface="+mn-cs"/>
        </a:defRPr>
      </a:lvl3pPr>
      <a:lvl4pPr marL="1028715" algn="l" defTabSz="685810" rtl="0" eaLnBrk="1" latinLnBrk="0" hangingPunct="1">
        <a:defRPr sz="1350" kern="1200">
          <a:solidFill>
            <a:schemeClr val="tx1"/>
          </a:solidFill>
          <a:latin typeface="+mn-lt"/>
          <a:ea typeface="+mn-ea"/>
          <a:cs typeface="+mn-cs"/>
        </a:defRPr>
      </a:lvl4pPr>
      <a:lvl5pPr marL="1371620" algn="l" defTabSz="685810" rtl="0" eaLnBrk="1" latinLnBrk="0" hangingPunct="1">
        <a:defRPr sz="1350" kern="1200">
          <a:solidFill>
            <a:schemeClr val="tx1"/>
          </a:solidFill>
          <a:latin typeface="+mn-lt"/>
          <a:ea typeface="+mn-ea"/>
          <a:cs typeface="+mn-cs"/>
        </a:defRPr>
      </a:lvl5pPr>
      <a:lvl6pPr marL="1714525" algn="l" defTabSz="685810" rtl="0" eaLnBrk="1" latinLnBrk="0" hangingPunct="1">
        <a:defRPr sz="1350" kern="1200">
          <a:solidFill>
            <a:schemeClr val="tx1"/>
          </a:solidFill>
          <a:latin typeface="+mn-lt"/>
          <a:ea typeface="+mn-ea"/>
          <a:cs typeface="+mn-cs"/>
        </a:defRPr>
      </a:lvl6pPr>
      <a:lvl7pPr marL="2057430" algn="l" defTabSz="685810" rtl="0" eaLnBrk="1" latinLnBrk="0" hangingPunct="1">
        <a:defRPr sz="1350" kern="1200">
          <a:solidFill>
            <a:schemeClr val="tx1"/>
          </a:solidFill>
          <a:latin typeface="+mn-lt"/>
          <a:ea typeface="+mn-ea"/>
          <a:cs typeface="+mn-cs"/>
        </a:defRPr>
      </a:lvl7pPr>
      <a:lvl8pPr marL="2400335" algn="l" defTabSz="685810" rtl="0" eaLnBrk="1" latinLnBrk="0" hangingPunct="1">
        <a:defRPr sz="1350" kern="1200">
          <a:solidFill>
            <a:schemeClr val="tx1"/>
          </a:solidFill>
          <a:latin typeface="+mn-lt"/>
          <a:ea typeface="+mn-ea"/>
          <a:cs typeface="+mn-cs"/>
        </a:defRPr>
      </a:lvl8pPr>
      <a:lvl9pPr marL="2743240" algn="l" defTabSz="68581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517EB9"/>
            </a:gs>
          </a:gsLst>
          <a:lin ang="2700000" scaled="1"/>
        </a:gradFill>
        <a:effectLst/>
      </p:bgPr>
    </p:bg>
    <p:spTree>
      <p:nvGrpSpPr>
        <p:cNvPr id="1" name=""/>
        <p:cNvGrpSpPr/>
        <p:nvPr/>
      </p:nvGrpSpPr>
      <p:grpSpPr>
        <a:xfrm>
          <a:off x="0" y="0"/>
          <a:ext cx="0" cy="0"/>
          <a:chOff x="0" y="0"/>
          <a:chExt cx="0" cy="0"/>
        </a:xfrm>
      </p:grpSpPr>
      <p:pic>
        <p:nvPicPr>
          <p:cNvPr id="2" name="Picture 11"/>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 y="3"/>
            <a:ext cx="9356763" cy="5018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263708" y="4911729"/>
            <a:ext cx="982391" cy="300193"/>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algn="ctr" rtl="0" eaLnBrk="0" fontAlgn="base" hangingPunct="0">
        <a:spcBef>
          <a:spcPct val="0"/>
        </a:spcBef>
        <a:spcAft>
          <a:spcPct val="0"/>
        </a:spcAft>
        <a:defRPr sz="2099" b="1" i="1">
          <a:solidFill>
            <a:srgbClr val="3366CC"/>
          </a:solidFill>
          <a:latin typeface="+mj-lt"/>
          <a:ea typeface="+mj-ea"/>
          <a:cs typeface="+mj-cs"/>
        </a:defRPr>
      </a:lvl1pPr>
      <a:lvl2pPr algn="ctr" rtl="0" eaLnBrk="0" fontAlgn="base" hangingPunct="0">
        <a:spcBef>
          <a:spcPct val="0"/>
        </a:spcBef>
        <a:spcAft>
          <a:spcPct val="0"/>
        </a:spcAft>
        <a:defRPr sz="2099" b="1" i="1">
          <a:solidFill>
            <a:srgbClr val="3366CC"/>
          </a:solidFill>
          <a:latin typeface="Helvetica" pitchFamily="34" charset="0"/>
        </a:defRPr>
      </a:lvl2pPr>
      <a:lvl3pPr algn="ctr" rtl="0" eaLnBrk="0" fontAlgn="base" hangingPunct="0">
        <a:spcBef>
          <a:spcPct val="0"/>
        </a:spcBef>
        <a:spcAft>
          <a:spcPct val="0"/>
        </a:spcAft>
        <a:defRPr sz="2099" b="1" i="1">
          <a:solidFill>
            <a:srgbClr val="3366CC"/>
          </a:solidFill>
          <a:latin typeface="Helvetica" pitchFamily="34" charset="0"/>
        </a:defRPr>
      </a:lvl3pPr>
      <a:lvl4pPr algn="ctr" rtl="0" eaLnBrk="0" fontAlgn="base" hangingPunct="0">
        <a:spcBef>
          <a:spcPct val="0"/>
        </a:spcBef>
        <a:spcAft>
          <a:spcPct val="0"/>
        </a:spcAft>
        <a:defRPr sz="2099" b="1" i="1">
          <a:solidFill>
            <a:srgbClr val="3366CC"/>
          </a:solidFill>
          <a:latin typeface="Helvetica" pitchFamily="34" charset="0"/>
        </a:defRPr>
      </a:lvl4pPr>
      <a:lvl5pPr algn="ctr" rtl="0" eaLnBrk="0" fontAlgn="base" hangingPunct="0">
        <a:spcBef>
          <a:spcPct val="0"/>
        </a:spcBef>
        <a:spcAft>
          <a:spcPct val="0"/>
        </a:spcAft>
        <a:defRPr sz="2099" b="1" i="1">
          <a:solidFill>
            <a:srgbClr val="3366CC"/>
          </a:solidFill>
          <a:latin typeface="Helvetica" pitchFamily="34" charset="0"/>
        </a:defRPr>
      </a:lvl5pPr>
      <a:lvl6pPr marL="342906" algn="ctr" rtl="0" eaLnBrk="0" fontAlgn="base" hangingPunct="0">
        <a:spcBef>
          <a:spcPct val="0"/>
        </a:spcBef>
        <a:spcAft>
          <a:spcPct val="0"/>
        </a:spcAft>
        <a:defRPr sz="2099" b="1" i="1">
          <a:solidFill>
            <a:srgbClr val="3366CC"/>
          </a:solidFill>
          <a:latin typeface="Helvetica" pitchFamily="34" charset="0"/>
        </a:defRPr>
      </a:lvl6pPr>
      <a:lvl7pPr marL="685810" algn="ctr" rtl="0" eaLnBrk="0" fontAlgn="base" hangingPunct="0">
        <a:spcBef>
          <a:spcPct val="0"/>
        </a:spcBef>
        <a:spcAft>
          <a:spcPct val="0"/>
        </a:spcAft>
        <a:defRPr sz="2099" b="1" i="1">
          <a:solidFill>
            <a:srgbClr val="3366CC"/>
          </a:solidFill>
          <a:latin typeface="Helvetica" pitchFamily="34" charset="0"/>
        </a:defRPr>
      </a:lvl7pPr>
      <a:lvl8pPr marL="1028715" algn="ctr" rtl="0" eaLnBrk="0" fontAlgn="base" hangingPunct="0">
        <a:spcBef>
          <a:spcPct val="0"/>
        </a:spcBef>
        <a:spcAft>
          <a:spcPct val="0"/>
        </a:spcAft>
        <a:defRPr sz="2099" b="1" i="1">
          <a:solidFill>
            <a:srgbClr val="3366CC"/>
          </a:solidFill>
          <a:latin typeface="Helvetica" pitchFamily="34" charset="0"/>
        </a:defRPr>
      </a:lvl8pPr>
      <a:lvl9pPr marL="1371620" algn="ctr" rtl="0" eaLnBrk="0" fontAlgn="base" hangingPunct="0">
        <a:spcBef>
          <a:spcPct val="0"/>
        </a:spcBef>
        <a:spcAft>
          <a:spcPct val="0"/>
        </a:spcAft>
        <a:defRPr sz="2099" b="1" i="1">
          <a:solidFill>
            <a:srgbClr val="3366CC"/>
          </a:solidFill>
          <a:latin typeface="Helvetica" pitchFamily="34" charset="0"/>
        </a:defRPr>
      </a:lvl9pPr>
    </p:titleStyle>
    <p:bodyStyle>
      <a:lvl1pPr marL="257178" indent="-257178" algn="l" rtl="0" eaLnBrk="0" fontAlgn="base" hangingPunct="0">
        <a:spcBef>
          <a:spcPct val="20000"/>
        </a:spcBef>
        <a:spcAft>
          <a:spcPct val="0"/>
        </a:spcAft>
        <a:buClr>
          <a:srgbClr val="003399"/>
        </a:buClr>
        <a:buFont typeface="Monotype Sorts" pitchFamily="2" charset="2"/>
        <a:buChar char="l"/>
        <a:defRPr sz="1500">
          <a:solidFill>
            <a:schemeClr val="tx1"/>
          </a:solidFill>
          <a:latin typeface="+mn-lt"/>
          <a:ea typeface="+mn-ea"/>
          <a:cs typeface="+mn-cs"/>
        </a:defRPr>
      </a:lvl1pPr>
      <a:lvl2pPr marL="557221" indent="-214316" algn="l" rtl="0" eaLnBrk="0" fontAlgn="base" hangingPunct="0">
        <a:spcBef>
          <a:spcPct val="20000"/>
        </a:spcBef>
        <a:spcAft>
          <a:spcPct val="0"/>
        </a:spcAft>
        <a:buClr>
          <a:srgbClr val="6666FF"/>
        </a:buClr>
        <a:buSzPct val="75000"/>
        <a:buFont typeface="Wingdings" pitchFamily="2" charset="2"/>
        <a:buChar char="u"/>
        <a:defRPr>
          <a:solidFill>
            <a:schemeClr val="tx1"/>
          </a:solidFill>
          <a:latin typeface="+mn-lt"/>
        </a:defRPr>
      </a:lvl2pPr>
      <a:lvl3pPr marL="857262" indent="-171452" algn="l" rtl="0" eaLnBrk="0" fontAlgn="base" hangingPunct="0">
        <a:spcBef>
          <a:spcPct val="20000"/>
        </a:spcBef>
        <a:spcAft>
          <a:spcPct val="0"/>
        </a:spcAft>
        <a:buClr>
          <a:schemeClr val="bg2"/>
        </a:buClr>
        <a:buSzPct val="150000"/>
        <a:buFont typeface="Wingdings" pitchFamily="2" charset="2"/>
        <a:buChar char="§"/>
        <a:defRPr>
          <a:solidFill>
            <a:schemeClr val="tx1"/>
          </a:solidFill>
          <a:latin typeface="+mn-lt"/>
        </a:defRPr>
      </a:lvl3pPr>
      <a:lvl4pPr marL="1200168" indent="-171452" algn="l" rtl="0" eaLnBrk="0" fontAlgn="base" hangingPunct="0">
        <a:spcBef>
          <a:spcPct val="20000"/>
        </a:spcBef>
        <a:spcAft>
          <a:spcPct val="0"/>
        </a:spcAft>
        <a:buClr>
          <a:schemeClr val="hlink"/>
        </a:buClr>
        <a:buSzPct val="150000"/>
        <a:buChar char="•"/>
        <a:defRPr>
          <a:solidFill>
            <a:schemeClr val="tx1"/>
          </a:solidFill>
          <a:latin typeface="+mn-lt"/>
        </a:defRPr>
      </a:lvl4pPr>
      <a:lvl5pPr marL="1543072" indent="-171452" algn="l" rtl="0" eaLnBrk="0" fontAlgn="base" hangingPunct="0">
        <a:spcBef>
          <a:spcPct val="20000"/>
        </a:spcBef>
        <a:spcAft>
          <a:spcPct val="0"/>
        </a:spcAft>
        <a:buFont typeface="Times" pitchFamily="18" charset="0"/>
        <a:buChar char="­"/>
        <a:defRPr>
          <a:solidFill>
            <a:schemeClr val="tx1"/>
          </a:solidFill>
          <a:latin typeface="+mn-lt"/>
        </a:defRPr>
      </a:lvl5pPr>
      <a:lvl6pPr marL="1885977" indent="-171452" algn="l" rtl="0" eaLnBrk="0" fontAlgn="base" hangingPunct="0">
        <a:spcBef>
          <a:spcPct val="20000"/>
        </a:spcBef>
        <a:spcAft>
          <a:spcPct val="0"/>
        </a:spcAft>
        <a:buFont typeface="Times" pitchFamily="18" charset="0"/>
        <a:buChar char="­"/>
        <a:defRPr>
          <a:solidFill>
            <a:schemeClr val="tx1"/>
          </a:solidFill>
          <a:latin typeface="+mn-lt"/>
        </a:defRPr>
      </a:lvl6pPr>
      <a:lvl7pPr marL="2228883" indent="-171452" algn="l" rtl="0" eaLnBrk="0" fontAlgn="base" hangingPunct="0">
        <a:spcBef>
          <a:spcPct val="20000"/>
        </a:spcBef>
        <a:spcAft>
          <a:spcPct val="0"/>
        </a:spcAft>
        <a:buFont typeface="Times" pitchFamily="18" charset="0"/>
        <a:buChar char="­"/>
        <a:defRPr>
          <a:solidFill>
            <a:schemeClr val="tx1"/>
          </a:solidFill>
          <a:latin typeface="+mn-lt"/>
        </a:defRPr>
      </a:lvl7pPr>
      <a:lvl8pPr marL="2571787" indent="-171452" algn="l" rtl="0" eaLnBrk="0" fontAlgn="base" hangingPunct="0">
        <a:spcBef>
          <a:spcPct val="20000"/>
        </a:spcBef>
        <a:spcAft>
          <a:spcPct val="0"/>
        </a:spcAft>
        <a:buFont typeface="Times" pitchFamily="18" charset="0"/>
        <a:buChar char="­"/>
        <a:defRPr>
          <a:solidFill>
            <a:schemeClr val="tx1"/>
          </a:solidFill>
          <a:latin typeface="+mn-lt"/>
        </a:defRPr>
      </a:lvl8pPr>
      <a:lvl9pPr marL="2914693" indent="-171452" algn="l" rtl="0" eaLnBrk="0" fontAlgn="base" hangingPunct="0">
        <a:spcBef>
          <a:spcPct val="20000"/>
        </a:spcBef>
        <a:spcAft>
          <a:spcPct val="0"/>
        </a:spcAft>
        <a:buFont typeface="Times" pitchFamily="18" charset="0"/>
        <a:buChar char="­"/>
        <a:defRPr>
          <a:solidFill>
            <a:schemeClr val="tx1"/>
          </a:solidFill>
          <a:latin typeface="+mn-lt"/>
        </a:defRPr>
      </a:lvl9pPr>
    </p:bodyStyle>
    <p:otherStyle>
      <a:defPPr>
        <a:defRPr lang="en-US"/>
      </a:defPPr>
      <a:lvl1pPr marL="0" algn="l" defTabSz="685810" rtl="0" eaLnBrk="1" latinLnBrk="0" hangingPunct="1">
        <a:defRPr sz="1350" kern="1200">
          <a:solidFill>
            <a:schemeClr val="tx1"/>
          </a:solidFill>
          <a:latin typeface="+mn-lt"/>
          <a:ea typeface="+mn-ea"/>
          <a:cs typeface="+mn-cs"/>
        </a:defRPr>
      </a:lvl1pPr>
      <a:lvl2pPr marL="342906" algn="l" defTabSz="685810" rtl="0" eaLnBrk="1" latinLnBrk="0" hangingPunct="1">
        <a:defRPr sz="1350" kern="1200">
          <a:solidFill>
            <a:schemeClr val="tx1"/>
          </a:solidFill>
          <a:latin typeface="+mn-lt"/>
          <a:ea typeface="+mn-ea"/>
          <a:cs typeface="+mn-cs"/>
        </a:defRPr>
      </a:lvl2pPr>
      <a:lvl3pPr marL="685810" algn="l" defTabSz="685810" rtl="0" eaLnBrk="1" latinLnBrk="0" hangingPunct="1">
        <a:defRPr sz="1350" kern="1200">
          <a:solidFill>
            <a:schemeClr val="tx1"/>
          </a:solidFill>
          <a:latin typeface="+mn-lt"/>
          <a:ea typeface="+mn-ea"/>
          <a:cs typeface="+mn-cs"/>
        </a:defRPr>
      </a:lvl3pPr>
      <a:lvl4pPr marL="1028715" algn="l" defTabSz="685810" rtl="0" eaLnBrk="1" latinLnBrk="0" hangingPunct="1">
        <a:defRPr sz="1350" kern="1200">
          <a:solidFill>
            <a:schemeClr val="tx1"/>
          </a:solidFill>
          <a:latin typeface="+mn-lt"/>
          <a:ea typeface="+mn-ea"/>
          <a:cs typeface="+mn-cs"/>
        </a:defRPr>
      </a:lvl4pPr>
      <a:lvl5pPr marL="1371620" algn="l" defTabSz="685810" rtl="0" eaLnBrk="1" latinLnBrk="0" hangingPunct="1">
        <a:defRPr sz="1350" kern="1200">
          <a:solidFill>
            <a:schemeClr val="tx1"/>
          </a:solidFill>
          <a:latin typeface="+mn-lt"/>
          <a:ea typeface="+mn-ea"/>
          <a:cs typeface="+mn-cs"/>
        </a:defRPr>
      </a:lvl5pPr>
      <a:lvl6pPr marL="1714525" algn="l" defTabSz="685810" rtl="0" eaLnBrk="1" latinLnBrk="0" hangingPunct="1">
        <a:defRPr sz="1350" kern="1200">
          <a:solidFill>
            <a:schemeClr val="tx1"/>
          </a:solidFill>
          <a:latin typeface="+mn-lt"/>
          <a:ea typeface="+mn-ea"/>
          <a:cs typeface="+mn-cs"/>
        </a:defRPr>
      </a:lvl6pPr>
      <a:lvl7pPr marL="2057430" algn="l" defTabSz="685810" rtl="0" eaLnBrk="1" latinLnBrk="0" hangingPunct="1">
        <a:defRPr sz="1350" kern="1200">
          <a:solidFill>
            <a:schemeClr val="tx1"/>
          </a:solidFill>
          <a:latin typeface="+mn-lt"/>
          <a:ea typeface="+mn-ea"/>
          <a:cs typeface="+mn-cs"/>
        </a:defRPr>
      </a:lvl7pPr>
      <a:lvl8pPr marL="2400335" algn="l" defTabSz="685810" rtl="0" eaLnBrk="1" latinLnBrk="0" hangingPunct="1">
        <a:defRPr sz="1350" kern="1200">
          <a:solidFill>
            <a:schemeClr val="tx1"/>
          </a:solidFill>
          <a:latin typeface="+mn-lt"/>
          <a:ea typeface="+mn-ea"/>
          <a:cs typeface="+mn-cs"/>
        </a:defRPr>
      </a:lvl8pPr>
      <a:lvl9pPr marL="2743240" algn="l" defTabSz="68581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6767FF"/>
            </a:gs>
          </a:gsLst>
          <a:lin ang="2700000" scaled="1"/>
        </a:gradFill>
        <a:effectLst/>
      </p:bgPr>
    </p:bg>
    <p:spTree>
      <p:nvGrpSpPr>
        <p:cNvPr id="1" name=""/>
        <p:cNvGrpSpPr/>
        <p:nvPr/>
      </p:nvGrpSpPr>
      <p:grpSpPr>
        <a:xfrm>
          <a:off x="0" y="0"/>
          <a:ext cx="0" cy="0"/>
          <a:chOff x="0" y="0"/>
          <a:chExt cx="0" cy="0"/>
        </a:xfrm>
      </p:grpSpPr>
      <p:sp>
        <p:nvSpPr>
          <p:cNvPr id="1363970" name="Rectangle 2"/>
          <p:cNvSpPr>
            <a:spLocks noGrp="1" noChangeArrowheads="1"/>
          </p:cNvSpPr>
          <p:nvPr>
            <p:ph type="ftr" sz="quarter" idx="3"/>
          </p:nvPr>
        </p:nvSpPr>
        <p:spPr bwMode="auto">
          <a:xfrm>
            <a:off x="2884501" y="5087144"/>
            <a:ext cx="3664096" cy="116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defRPr sz="749" i="0">
                <a:solidFill>
                  <a:schemeClr val="folHlink"/>
                </a:solidFill>
              </a:defRPr>
            </a:lvl1pPr>
          </a:lstStyle>
          <a:p>
            <a:pPr>
              <a:defRPr/>
            </a:pPr>
            <a:endParaRPr lang="en-US" altLang="en-US"/>
          </a:p>
        </p:txBody>
      </p:sp>
      <p:sp>
        <p:nvSpPr>
          <p:cNvPr id="1363971" name="Rectangle 3"/>
          <p:cNvSpPr>
            <a:spLocks noGrp="1" noChangeArrowheads="1"/>
          </p:cNvSpPr>
          <p:nvPr>
            <p:ph type="sldNum" sz="quarter" idx="4"/>
          </p:nvPr>
        </p:nvSpPr>
        <p:spPr bwMode="auto">
          <a:xfrm>
            <a:off x="6704516" y="5087144"/>
            <a:ext cx="194898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749" i="0">
                <a:solidFill>
                  <a:srgbClr val="0033CC"/>
                </a:solidFill>
              </a:defRPr>
            </a:lvl1pPr>
          </a:lstStyle>
          <a:p>
            <a:pPr>
              <a:defRPr/>
            </a:pPr>
            <a:endParaRPr lang="en-US" altLang="en-US"/>
          </a:p>
        </p:txBody>
      </p:sp>
      <p:sp>
        <p:nvSpPr>
          <p:cNvPr id="1028" name="Line 4"/>
          <p:cNvSpPr>
            <a:spLocks noChangeShapeType="1"/>
          </p:cNvSpPr>
          <p:nvPr/>
        </p:nvSpPr>
        <p:spPr bwMode="auto">
          <a:xfrm>
            <a:off x="233879" y="760148"/>
            <a:ext cx="8731462"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p>
        </p:txBody>
      </p:sp>
      <p:pic>
        <p:nvPicPr>
          <p:cNvPr id="1029" name="Picture 5" descr="nninlogo8"/>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33879" y="4677834"/>
            <a:ext cx="911152"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NSF Logo"/>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7873909" y="4736310"/>
            <a:ext cx="1296076" cy="38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UCSBlogo"/>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55919" y="175422"/>
            <a:ext cx="1247352" cy="46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UCSBnfv2 copy"/>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795948" y="70658"/>
            <a:ext cx="1403271" cy="6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2099" b="1" i="1">
          <a:solidFill>
            <a:srgbClr val="3366CC"/>
          </a:solidFill>
          <a:latin typeface="+mj-lt"/>
          <a:ea typeface="+mj-ea"/>
          <a:cs typeface="+mj-cs"/>
        </a:defRPr>
      </a:lvl1pPr>
      <a:lvl2pPr algn="ctr" rtl="0" eaLnBrk="0" fontAlgn="base" hangingPunct="0">
        <a:spcBef>
          <a:spcPct val="0"/>
        </a:spcBef>
        <a:spcAft>
          <a:spcPct val="0"/>
        </a:spcAft>
        <a:defRPr sz="2099" b="1" i="1">
          <a:solidFill>
            <a:srgbClr val="3366CC"/>
          </a:solidFill>
          <a:latin typeface="Helvetica" pitchFamily="34" charset="0"/>
          <a:cs typeface="Arial" pitchFamily="34" charset="0"/>
        </a:defRPr>
      </a:lvl2pPr>
      <a:lvl3pPr algn="ctr" rtl="0" eaLnBrk="0" fontAlgn="base" hangingPunct="0">
        <a:spcBef>
          <a:spcPct val="0"/>
        </a:spcBef>
        <a:spcAft>
          <a:spcPct val="0"/>
        </a:spcAft>
        <a:defRPr sz="2099" b="1" i="1">
          <a:solidFill>
            <a:srgbClr val="3366CC"/>
          </a:solidFill>
          <a:latin typeface="Helvetica" pitchFamily="34" charset="0"/>
          <a:cs typeface="Arial" pitchFamily="34" charset="0"/>
        </a:defRPr>
      </a:lvl3pPr>
      <a:lvl4pPr algn="ctr" rtl="0" eaLnBrk="0" fontAlgn="base" hangingPunct="0">
        <a:spcBef>
          <a:spcPct val="0"/>
        </a:spcBef>
        <a:spcAft>
          <a:spcPct val="0"/>
        </a:spcAft>
        <a:defRPr sz="2099" b="1" i="1">
          <a:solidFill>
            <a:srgbClr val="3366CC"/>
          </a:solidFill>
          <a:latin typeface="Helvetica" pitchFamily="34" charset="0"/>
          <a:cs typeface="Arial" pitchFamily="34" charset="0"/>
        </a:defRPr>
      </a:lvl4pPr>
      <a:lvl5pPr algn="ctr" rtl="0" eaLnBrk="0" fontAlgn="base" hangingPunct="0">
        <a:spcBef>
          <a:spcPct val="0"/>
        </a:spcBef>
        <a:spcAft>
          <a:spcPct val="0"/>
        </a:spcAft>
        <a:defRPr sz="2099" b="1" i="1">
          <a:solidFill>
            <a:srgbClr val="3366CC"/>
          </a:solidFill>
          <a:latin typeface="Helvetica" pitchFamily="34" charset="0"/>
          <a:cs typeface="Arial" pitchFamily="34" charset="0"/>
        </a:defRPr>
      </a:lvl5pPr>
      <a:lvl6pPr marL="342906" algn="ctr" rtl="0" fontAlgn="base">
        <a:spcBef>
          <a:spcPct val="0"/>
        </a:spcBef>
        <a:spcAft>
          <a:spcPct val="0"/>
        </a:spcAft>
        <a:defRPr sz="2099" b="1" i="1">
          <a:solidFill>
            <a:srgbClr val="3366CC"/>
          </a:solidFill>
          <a:latin typeface="Helvetica" pitchFamily="34" charset="0"/>
          <a:cs typeface="Arial" pitchFamily="34" charset="0"/>
        </a:defRPr>
      </a:lvl6pPr>
      <a:lvl7pPr marL="685810" algn="ctr" rtl="0" fontAlgn="base">
        <a:spcBef>
          <a:spcPct val="0"/>
        </a:spcBef>
        <a:spcAft>
          <a:spcPct val="0"/>
        </a:spcAft>
        <a:defRPr sz="2099" b="1" i="1">
          <a:solidFill>
            <a:srgbClr val="3366CC"/>
          </a:solidFill>
          <a:latin typeface="Helvetica" pitchFamily="34" charset="0"/>
          <a:cs typeface="Arial" pitchFamily="34" charset="0"/>
        </a:defRPr>
      </a:lvl7pPr>
      <a:lvl8pPr marL="1028715" algn="ctr" rtl="0" fontAlgn="base">
        <a:spcBef>
          <a:spcPct val="0"/>
        </a:spcBef>
        <a:spcAft>
          <a:spcPct val="0"/>
        </a:spcAft>
        <a:defRPr sz="2099" b="1" i="1">
          <a:solidFill>
            <a:srgbClr val="3366CC"/>
          </a:solidFill>
          <a:latin typeface="Helvetica" pitchFamily="34" charset="0"/>
          <a:cs typeface="Arial" pitchFamily="34" charset="0"/>
        </a:defRPr>
      </a:lvl8pPr>
      <a:lvl9pPr marL="1371620" algn="ctr" rtl="0" fontAlgn="base">
        <a:spcBef>
          <a:spcPct val="0"/>
        </a:spcBef>
        <a:spcAft>
          <a:spcPct val="0"/>
        </a:spcAft>
        <a:defRPr sz="2099" b="1" i="1">
          <a:solidFill>
            <a:srgbClr val="3366CC"/>
          </a:solidFill>
          <a:latin typeface="Helvetica" pitchFamily="34" charset="0"/>
          <a:cs typeface="Arial" pitchFamily="34" charset="0"/>
        </a:defRPr>
      </a:lvl9pPr>
    </p:titleStyle>
    <p:bodyStyle>
      <a:lvl1pPr marL="257178" indent="-257178" algn="l" rtl="0" eaLnBrk="0" fontAlgn="base" hangingPunct="0">
        <a:spcBef>
          <a:spcPct val="20000"/>
        </a:spcBef>
        <a:spcAft>
          <a:spcPct val="0"/>
        </a:spcAft>
        <a:buClr>
          <a:srgbClr val="003399"/>
        </a:buClr>
        <a:buFont typeface="Monotype Sorts" pitchFamily="2" charset="2"/>
        <a:buChar char="l"/>
        <a:defRPr sz="1500">
          <a:solidFill>
            <a:schemeClr val="tx1"/>
          </a:solidFill>
          <a:latin typeface="+mn-lt"/>
          <a:ea typeface="+mn-ea"/>
          <a:cs typeface="+mn-cs"/>
        </a:defRPr>
      </a:lvl1pPr>
      <a:lvl2pPr marL="557221" indent="-214316" algn="l" rtl="0" eaLnBrk="0" fontAlgn="base" hangingPunct="0">
        <a:spcBef>
          <a:spcPct val="20000"/>
        </a:spcBef>
        <a:spcAft>
          <a:spcPct val="0"/>
        </a:spcAft>
        <a:buClr>
          <a:srgbClr val="6666FF"/>
        </a:buClr>
        <a:buSzPct val="75000"/>
        <a:buFont typeface="Wingdings" pitchFamily="2" charset="2"/>
        <a:buChar char="u"/>
        <a:defRPr>
          <a:solidFill>
            <a:schemeClr val="tx1"/>
          </a:solidFill>
          <a:latin typeface="+mn-lt"/>
          <a:cs typeface="+mn-cs"/>
        </a:defRPr>
      </a:lvl2pPr>
      <a:lvl3pPr marL="857262" indent="-171452" algn="l" rtl="0" eaLnBrk="0" fontAlgn="base" hangingPunct="0">
        <a:spcBef>
          <a:spcPct val="20000"/>
        </a:spcBef>
        <a:spcAft>
          <a:spcPct val="0"/>
        </a:spcAft>
        <a:buClr>
          <a:schemeClr val="bg2"/>
        </a:buClr>
        <a:buSzPct val="150000"/>
        <a:buFont typeface="Wingdings" pitchFamily="2" charset="2"/>
        <a:buChar char="§"/>
        <a:defRPr>
          <a:solidFill>
            <a:schemeClr val="tx1"/>
          </a:solidFill>
          <a:latin typeface="+mn-lt"/>
          <a:cs typeface="+mn-cs"/>
        </a:defRPr>
      </a:lvl3pPr>
      <a:lvl4pPr marL="1200168" indent="-171452" algn="l" rtl="0" eaLnBrk="0" fontAlgn="base" hangingPunct="0">
        <a:spcBef>
          <a:spcPct val="20000"/>
        </a:spcBef>
        <a:spcAft>
          <a:spcPct val="0"/>
        </a:spcAft>
        <a:buClr>
          <a:schemeClr val="hlink"/>
        </a:buClr>
        <a:buSzPct val="150000"/>
        <a:buChar char="•"/>
        <a:defRPr>
          <a:solidFill>
            <a:schemeClr val="tx1"/>
          </a:solidFill>
          <a:latin typeface="+mn-lt"/>
          <a:cs typeface="+mn-cs"/>
        </a:defRPr>
      </a:lvl4pPr>
      <a:lvl5pPr marL="1543072" indent="-171452" algn="l" rtl="0" eaLnBrk="0" fontAlgn="base" hangingPunct="0">
        <a:spcBef>
          <a:spcPct val="20000"/>
        </a:spcBef>
        <a:spcAft>
          <a:spcPct val="0"/>
        </a:spcAft>
        <a:buFont typeface="Times" pitchFamily="18" charset="0"/>
        <a:buChar char="­"/>
        <a:defRPr>
          <a:solidFill>
            <a:schemeClr val="tx1"/>
          </a:solidFill>
          <a:latin typeface="+mn-lt"/>
          <a:cs typeface="+mn-cs"/>
        </a:defRPr>
      </a:lvl5pPr>
      <a:lvl6pPr marL="1885977" indent="-171452" algn="l" rtl="0" fontAlgn="base">
        <a:spcBef>
          <a:spcPct val="20000"/>
        </a:spcBef>
        <a:spcAft>
          <a:spcPct val="0"/>
        </a:spcAft>
        <a:buFont typeface="Times" pitchFamily="18" charset="0"/>
        <a:buChar char="­"/>
        <a:defRPr>
          <a:solidFill>
            <a:schemeClr val="tx1"/>
          </a:solidFill>
          <a:latin typeface="+mn-lt"/>
          <a:cs typeface="+mn-cs"/>
        </a:defRPr>
      </a:lvl6pPr>
      <a:lvl7pPr marL="2228883" indent="-171452" algn="l" rtl="0" fontAlgn="base">
        <a:spcBef>
          <a:spcPct val="20000"/>
        </a:spcBef>
        <a:spcAft>
          <a:spcPct val="0"/>
        </a:spcAft>
        <a:buFont typeface="Times" pitchFamily="18" charset="0"/>
        <a:buChar char="­"/>
        <a:defRPr>
          <a:solidFill>
            <a:schemeClr val="tx1"/>
          </a:solidFill>
          <a:latin typeface="+mn-lt"/>
          <a:cs typeface="+mn-cs"/>
        </a:defRPr>
      </a:lvl7pPr>
      <a:lvl8pPr marL="2571787" indent="-171452" algn="l" rtl="0" fontAlgn="base">
        <a:spcBef>
          <a:spcPct val="20000"/>
        </a:spcBef>
        <a:spcAft>
          <a:spcPct val="0"/>
        </a:spcAft>
        <a:buFont typeface="Times" pitchFamily="18" charset="0"/>
        <a:buChar char="­"/>
        <a:defRPr>
          <a:solidFill>
            <a:schemeClr val="tx1"/>
          </a:solidFill>
          <a:latin typeface="+mn-lt"/>
          <a:cs typeface="+mn-cs"/>
        </a:defRPr>
      </a:lvl8pPr>
      <a:lvl9pPr marL="2914693" indent="-171452" algn="l" rtl="0" fontAlgn="base">
        <a:spcBef>
          <a:spcPct val="20000"/>
        </a:spcBef>
        <a:spcAft>
          <a:spcPct val="0"/>
        </a:spcAft>
        <a:buFont typeface="Times" pitchFamily="18" charset="0"/>
        <a:buChar char="­"/>
        <a:defRPr>
          <a:solidFill>
            <a:schemeClr val="tx1"/>
          </a:solidFill>
          <a:latin typeface="+mn-lt"/>
          <a:cs typeface="+mn-cs"/>
        </a:defRPr>
      </a:lvl9pPr>
    </p:bodyStyle>
    <p:otherStyle>
      <a:defPPr>
        <a:defRPr lang="en-US"/>
      </a:defPPr>
      <a:lvl1pPr marL="0" algn="l" defTabSz="685810" rtl="0" eaLnBrk="1" latinLnBrk="0" hangingPunct="1">
        <a:defRPr sz="1350" kern="1200">
          <a:solidFill>
            <a:schemeClr val="tx1"/>
          </a:solidFill>
          <a:latin typeface="+mn-lt"/>
          <a:ea typeface="+mn-ea"/>
          <a:cs typeface="+mn-cs"/>
        </a:defRPr>
      </a:lvl1pPr>
      <a:lvl2pPr marL="342906" algn="l" defTabSz="685810" rtl="0" eaLnBrk="1" latinLnBrk="0" hangingPunct="1">
        <a:defRPr sz="1350" kern="1200">
          <a:solidFill>
            <a:schemeClr val="tx1"/>
          </a:solidFill>
          <a:latin typeface="+mn-lt"/>
          <a:ea typeface="+mn-ea"/>
          <a:cs typeface="+mn-cs"/>
        </a:defRPr>
      </a:lvl2pPr>
      <a:lvl3pPr marL="685810" algn="l" defTabSz="685810" rtl="0" eaLnBrk="1" latinLnBrk="0" hangingPunct="1">
        <a:defRPr sz="1350" kern="1200">
          <a:solidFill>
            <a:schemeClr val="tx1"/>
          </a:solidFill>
          <a:latin typeface="+mn-lt"/>
          <a:ea typeface="+mn-ea"/>
          <a:cs typeface="+mn-cs"/>
        </a:defRPr>
      </a:lvl3pPr>
      <a:lvl4pPr marL="1028715" algn="l" defTabSz="685810" rtl="0" eaLnBrk="1" latinLnBrk="0" hangingPunct="1">
        <a:defRPr sz="1350" kern="1200">
          <a:solidFill>
            <a:schemeClr val="tx1"/>
          </a:solidFill>
          <a:latin typeface="+mn-lt"/>
          <a:ea typeface="+mn-ea"/>
          <a:cs typeface="+mn-cs"/>
        </a:defRPr>
      </a:lvl4pPr>
      <a:lvl5pPr marL="1371620" algn="l" defTabSz="685810" rtl="0" eaLnBrk="1" latinLnBrk="0" hangingPunct="1">
        <a:defRPr sz="1350" kern="1200">
          <a:solidFill>
            <a:schemeClr val="tx1"/>
          </a:solidFill>
          <a:latin typeface="+mn-lt"/>
          <a:ea typeface="+mn-ea"/>
          <a:cs typeface="+mn-cs"/>
        </a:defRPr>
      </a:lvl5pPr>
      <a:lvl6pPr marL="1714525" algn="l" defTabSz="685810" rtl="0" eaLnBrk="1" latinLnBrk="0" hangingPunct="1">
        <a:defRPr sz="1350" kern="1200">
          <a:solidFill>
            <a:schemeClr val="tx1"/>
          </a:solidFill>
          <a:latin typeface="+mn-lt"/>
          <a:ea typeface="+mn-ea"/>
          <a:cs typeface="+mn-cs"/>
        </a:defRPr>
      </a:lvl6pPr>
      <a:lvl7pPr marL="2057430" algn="l" defTabSz="685810" rtl="0" eaLnBrk="1" latinLnBrk="0" hangingPunct="1">
        <a:defRPr sz="1350" kern="1200">
          <a:solidFill>
            <a:schemeClr val="tx1"/>
          </a:solidFill>
          <a:latin typeface="+mn-lt"/>
          <a:ea typeface="+mn-ea"/>
          <a:cs typeface="+mn-cs"/>
        </a:defRPr>
      </a:lvl7pPr>
      <a:lvl8pPr marL="2400335" algn="l" defTabSz="685810" rtl="0" eaLnBrk="1" latinLnBrk="0" hangingPunct="1">
        <a:defRPr sz="1350" kern="1200">
          <a:solidFill>
            <a:schemeClr val="tx1"/>
          </a:solidFill>
          <a:latin typeface="+mn-lt"/>
          <a:ea typeface="+mn-ea"/>
          <a:cs typeface="+mn-cs"/>
        </a:defRPr>
      </a:lvl8pPr>
      <a:lvl9pPr marL="2743240" algn="l" defTabSz="68581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1877220" y="230983"/>
            <a:ext cx="5829300" cy="110251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r>
              <a:rPr lang="en-US" altLang="en-US" sz="3000" dirty="0">
                <a:solidFill>
                  <a:srgbClr val="FFD537"/>
                </a:solidFill>
              </a:rPr>
              <a:t>UCSB Nanofabrication Facility</a:t>
            </a:r>
            <a:br>
              <a:rPr lang="en-US" altLang="en-US" dirty="0">
                <a:solidFill>
                  <a:srgbClr val="FFD537"/>
                </a:solidFill>
              </a:rPr>
            </a:br>
            <a:r>
              <a:rPr lang="en-US" altLang="en-US" dirty="0">
                <a:solidFill>
                  <a:srgbClr val="FFD537"/>
                </a:solidFill>
              </a:rPr>
              <a:t>College of Engineering</a:t>
            </a:r>
          </a:p>
        </p:txBody>
      </p:sp>
      <p:sp>
        <p:nvSpPr>
          <p:cNvPr id="2051" name="Rectangle 3"/>
          <p:cNvSpPr>
            <a:spLocks noGrp="1" noChangeArrowheads="1"/>
          </p:cNvSpPr>
          <p:nvPr>
            <p:ph type="subTitle" idx="1"/>
          </p:nvPr>
        </p:nvSpPr>
        <p:spPr bwMode="auto">
          <a:xfrm>
            <a:off x="2220120" y="2459831"/>
            <a:ext cx="4800600" cy="24003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endParaRPr lang="en-US" altLang="en-US" sz="2700" b="1" dirty="0"/>
          </a:p>
          <a:p>
            <a:endParaRPr lang="en-US" altLang="en-US" sz="1800" b="1" dirty="0"/>
          </a:p>
          <a:p>
            <a:endParaRPr lang="en-US" altLang="en-US" sz="1200" b="1" dirty="0"/>
          </a:p>
        </p:txBody>
      </p:sp>
      <p:sp>
        <p:nvSpPr>
          <p:cNvPr id="2" name="TextBox 1"/>
          <p:cNvSpPr txBox="1"/>
          <p:nvPr/>
        </p:nvSpPr>
        <p:spPr>
          <a:xfrm>
            <a:off x="3363122" y="4631532"/>
            <a:ext cx="2881943" cy="313932"/>
          </a:xfrm>
          <a:prstGeom prst="rect">
            <a:avLst/>
          </a:prstGeom>
          <a:noFill/>
        </p:spPr>
        <p:txBody>
          <a:bodyPr wrap="none" rtlCol="0">
            <a:spAutoFit/>
          </a:bodyPr>
          <a:lstStyle/>
          <a:p>
            <a:r>
              <a:rPr lang="en-US" sz="1800" b="1" dirty="0"/>
              <a:t>www.nanotech.ucsb.edu</a:t>
            </a:r>
          </a:p>
        </p:txBody>
      </p:sp>
      <p:sp>
        <p:nvSpPr>
          <p:cNvPr id="3" name="TextBox 2"/>
          <p:cNvSpPr txBox="1"/>
          <p:nvPr/>
        </p:nvSpPr>
        <p:spPr>
          <a:xfrm flipH="1">
            <a:off x="486569" y="1570065"/>
            <a:ext cx="8305800" cy="2111347"/>
          </a:xfrm>
          <a:prstGeom prst="rect">
            <a:avLst/>
          </a:prstGeom>
          <a:noFill/>
        </p:spPr>
        <p:txBody>
          <a:bodyPr wrap="square" rtlCol="0">
            <a:spAutoFit/>
          </a:bodyPr>
          <a:lstStyle/>
          <a:p>
            <a:pPr algn="ctr"/>
            <a:r>
              <a:rPr lang="en-US" sz="2400" b="1" i="0" dirty="0"/>
              <a:t>Identifying and Implementing Operational Changes for Multi-User Lab Operation During COVID-19</a:t>
            </a:r>
          </a:p>
          <a:p>
            <a:pPr algn="ctr"/>
            <a:endParaRPr lang="en-US" sz="1800" b="1" i="0" dirty="0"/>
          </a:p>
          <a:p>
            <a:pPr algn="ctr"/>
            <a:endParaRPr lang="en-US" sz="1800" b="1" i="0" dirty="0"/>
          </a:p>
          <a:p>
            <a:pPr algn="ctr"/>
            <a:r>
              <a:rPr lang="en-US" sz="1600" b="1" i="0" dirty="0"/>
              <a:t>Brian Thibeault, Technical/Operational Director</a:t>
            </a:r>
          </a:p>
          <a:p>
            <a:pPr algn="ctr"/>
            <a:r>
              <a:rPr lang="en-US" sz="1600" b="1" i="0" dirty="0"/>
              <a:t>Jonathan Klamkin, Faculty Director</a:t>
            </a:r>
          </a:p>
          <a:p>
            <a:pPr algn="ctr"/>
            <a:endParaRPr lang="en-US" sz="1600" b="1" i="0" dirty="0"/>
          </a:p>
          <a:p>
            <a:pPr algn="ctr"/>
            <a:r>
              <a:rPr lang="en-US" sz="1600" b="1" i="0" dirty="0"/>
              <a:t>With contributions from the Staff:</a:t>
            </a:r>
          </a:p>
          <a:p>
            <a:pPr algn="ctr"/>
            <a:r>
              <a:rPr lang="en-US" sz="1600" b="1" i="0" dirty="0"/>
              <a:t>Demis, Tom, Aidan, Mike S, Tony, Lee, Brian L, Don, Mike D, Luis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SCF532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1292" y="936754"/>
            <a:ext cx="2763361" cy="207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DSCF532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49169" y="1010712"/>
            <a:ext cx="2790180" cy="209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2914653" y="1107281"/>
            <a:ext cx="2514600" cy="112646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rgbClr val="92CDD2"/>
                </a:solidFill>
                <a:miter lim="800000"/>
                <a:headEnd/>
                <a:tailEnd/>
              </a14:hiddenLine>
            </a:ext>
            <a:ext uri="{AF507438-7753-43E0-B8FC-AC1667EBCBE1}">
              <a14:hiddenEffects xmlns:a14="http://schemas.microsoft.com/office/drawing/2010/main">
                <a:effectLst>
                  <a:outerShdw dist="40161" dir="4293903" algn="ctr" rotWithShape="0">
                    <a:schemeClr val="bg2">
                      <a:alpha val="50000"/>
                    </a:schemeClr>
                  </a:outerShdw>
                </a:effectLst>
              </a14:hiddenEffects>
            </a:ext>
          </a:extLst>
        </p:spPr>
        <p:txBody>
          <a:bodyPr wrap="square">
            <a:spAutoFit/>
          </a:bodyPr>
          <a:lstStyle>
            <a:lvl1pPr>
              <a:defRPr sz="1200" i="1">
                <a:solidFill>
                  <a:schemeClr val="tx1"/>
                </a:solidFill>
                <a:latin typeface="Helvetica" pitchFamily="34" charset="0"/>
              </a:defRPr>
            </a:lvl1pPr>
            <a:lvl2pPr marL="742950" indent="-285750">
              <a:defRPr sz="1200" i="1">
                <a:solidFill>
                  <a:schemeClr val="tx1"/>
                </a:solidFill>
                <a:latin typeface="Helvetica" pitchFamily="34" charset="0"/>
              </a:defRPr>
            </a:lvl2pPr>
            <a:lvl3pPr marL="1143000" indent="-228600">
              <a:defRPr sz="1200" i="1">
                <a:solidFill>
                  <a:schemeClr val="tx1"/>
                </a:solidFill>
                <a:latin typeface="Helvetica" pitchFamily="34" charset="0"/>
              </a:defRPr>
            </a:lvl3pPr>
            <a:lvl4pPr marL="1600200" indent="-228600">
              <a:defRPr sz="1200" i="1">
                <a:solidFill>
                  <a:schemeClr val="tx1"/>
                </a:solidFill>
                <a:latin typeface="Helvetica" pitchFamily="34" charset="0"/>
              </a:defRPr>
            </a:lvl4pPr>
            <a:lvl5pPr marL="2057400" indent="-228600">
              <a:defRPr sz="1200" i="1">
                <a:solidFill>
                  <a:schemeClr val="tx1"/>
                </a:solidFill>
                <a:latin typeface="Helvetica" pitchFamily="34" charset="0"/>
              </a:defRPr>
            </a:lvl5pPr>
            <a:lvl6pPr marL="2514600" indent="-228600" eaLnBrk="0" fontAlgn="base" hangingPunct="0">
              <a:lnSpc>
                <a:spcPct val="80000"/>
              </a:lnSpc>
              <a:spcBef>
                <a:spcPct val="0"/>
              </a:spcBef>
              <a:spcAft>
                <a:spcPct val="0"/>
              </a:spcAft>
              <a:defRPr sz="1200" i="1">
                <a:solidFill>
                  <a:schemeClr val="tx1"/>
                </a:solidFill>
                <a:latin typeface="Helvetica" pitchFamily="34" charset="0"/>
              </a:defRPr>
            </a:lvl6pPr>
            <a:lvl7pPr marL="2971800" indent="-228600" eaLnBrk="0" fontAlgn="base" hangingPunct="0">
              <a:lnSpc>
                <a:spcPct val="80000"/>
              </a:lnSpc>
              <a:spcBef>
                <a:spcPct val="0"/>
              </a:spcBef>
              <a:spcAft>
                <a:spcPct val="0"/>
              </a:spcAft>
              <a:defRPr sz="1200" i="1">
                <a:solidFill>
                  <a:schemeClr val="tx1"/>
                </a:solidFill>
                <a:latin typeface="Helvetica" pitchFamily="34" charset="0"/>
              </a:defRPr>
            </a:lvl7pPr>
            <a:lvl8pPr marL="3429000" indent="-228600" eaLnBrk="0" fontAlgn="base" hangingPunct="0">
              <a:lnSpc>
                <a:spcPct val="80000"/>
              </a:lnSpc>
              <a:spcBef>
                <a:spcPct val="0"/>
              </a:spcBef>
              <a:spcAft>
                <a:spcPct val="0"/>
              </a:spcAft>
              <a:defRPr sz="1200" i="1">
                <a:solidFill>
                  <a:schemeClr val="tx1"/>
                </a:solidFill>
                <a:latin typeface="Helvetica" pitchFamily="34" charset="0"/>
              </a:defRPr>
            </a:lvl8pPr>
            <a:lvl9pPr marL="3886200" indent="-228600" eaLnBrk="0" fontAlgn="base" hangingPunct="0">
              <a:lnSpc>
                <a:spcPct val="80000"/>
              </a:lnSpc>
              <a:spcBef>
                <a:spcPct val="0"/>
              </a:spcBef>
              <a:spcAft>
                <a:spcPct val="0"/>
              </a:spcAft>
              <a:defRPr sz="1200" i="1">
                <a:solidFill>
                  <a:schemeClr val="tx1"/>
                </a:solidFill>
                <a:latin typeface="Helvetica" pitchFamily="34" charset="0"/>
              </a:defRPr>
            </a:lvl9pPr>
          </a:lstStyle>
          <a:p>
            <a:pPr marL="171450" indent="-171450">
              <a:buFont typeface="Arial" panose="020B0604020202020204" pitchFamily="34" charset="0"/>
              <a:buChar char="•"/>
            </a:pPr>
            <a:r>
              <a:rPr lang="en-US" altLang="en-US" b="1" dirty="0"/>
              <a:t>1-2 users per 2-station 6 ft. bench </a:t>
            </a:r>
            <a:r>
              <a:rPr lang="en-US" altLang="en-US" b="1" dirty="0">
                <a:sym typeface="Wingdings" panose="05000000000000000000" pitchFamily="2" charset="2"/>
              </a:rPr>
              <a:t></a:t>
            </a:r>
            <a:r>
              <a:rPr lang="en-US" altLang="en-US" b="1" dirty="0"/>
              <a:t> need to transition to 1 user per bench</a:t>
            </a:r>
          </a:p>
          <a:p>
            <a:pPr marL="171450" indent="-171450">
              <a:buFont typeface="Arial" panose="020B0604020202020204" pitchFamily="34" charset="0"/>
              <a:buChar char="•"/>
            </a:pPr>
            <a:endParaRPr lang="en-US" altLang="en-US" b="1" dirty="0"/>
          </a:p>
          <a:p>
            <a:pPr marL="171450" indent="-171450">
              <a:buFont typeface="Arial" panose="020B0604020202020204" pitchFamily="34" charset="0"/>
              <a:buChar char="•"/>
            </a:pPr>
            <a:r>
              <a:rPr lang="en-US" altLang="en-US" b="1" dirty="0"/>
              <a:t>Faces come in close contact with hood sashes </a:t>
            </a:r>
            <a:r>
              <a:rPr lang="en-US" altLang="en-US" b="1" dirty="0">
                <a:sym typeface="Wingdings" panose="05000000000000000000" pitchFamily="2" charset="2"/>
              </a:rPr>
              <a:t> need to </a:t>
            </a:r>
            <a:r>
              <a:rPr lang="en-US" altLang="en-US" b="1" dirty="0"/>
              <a:t>clean between uses</a:t>
            </a:r>
          </a:p>
        </p:txBody>
      </p:sp>
      <p:sp>
        <p:nvSpPr>
          <p:cNvPr id="8" name="Text Box 8"/>
          <p:cNvSpPr txBox="1">
            <a:spLocks noChangeArrowheads="1"/>
          </p:cNvSpPr>
          <p:nvPr/>
        </p:nvSpPr>
        <p:spPr bwMode="auto">
          <a:xfrm>
            <a:off x="5696079" y="3104765"/>
            <a:ext cx="3496360" cy="186512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rgbClr val="92CDD2"/>
                </a:solidFill>
                <a:miter lim="800000"/>
                <a:headEnd/>
                <a:tailEnd/>
              </a14:hiddenLine>
            </a:ext>
            <a:ext uri="{AF507438-7753-43E0-B8FC-AC1667EBCBE1}">
              <a14:hiddenEffects xmlns:a14="http://schemas.microsoft.com/office/drawing/2010/main">
                <a:effectLst>
                  <a:outerShdw dist="40161" dir="4293903" algn="ctr" rotWithShape="0">
                    <a:schemeClr val="bg2">
                      <a:alpha val="50000"/>
                    </a:schemeClr>
                  </a:outerShdw>
                </a:effectLst>
              </a14:hiddenEffects>
            </a:ext>
          </a:extLst>
        </p:spPr>
        <p:txBody>
          <a:bodyPr wrap="square">
            <a:spAutoFit/>
          </a:bodyPr>
          <a:lstStyle>
            <a:lvl1pPr>
              <a:defRPr sz="1200" i="1">
                <a:solidFill>
                  <a:schemeClr val="tx1"/>
                </a:solidFill>
                <a:latin typeface="Helvetica" pitchFamily="34" charset="0"/>
              </a:defRPr>
            </a:lvl1pPr>
            <a:lvl2pPr marL="742950" indent="-285750">
              <a:defRPr sz="1200" i="1">
                <a:solidFill>
                  <a:schemeClr val="tx1"/>
                </a:solidFill>
                <a:latin typeface="Helvetica" pitchFamily="34" charset="0"/>
              </a:defRPr>
            </a:lvl2pPr>
            <a:lvl3pPr marL="1143000" indent="-228600">
              <a:defRPr sz="1200" i="1">
                <a:solidFill>
                  <a:schemeClr val="tx1"/>
                </a:solidFill>
                <a:latin typeface="Helvetica" pitchFamily="34" charset="0"/>
              </a:defRPr>
            </a:lvl3pPr>
            <a:lvl4pPr marL="1600200" indent="-228600">
              <a:defRPr sz="1200" i="1">
                <a:solidFill>
                  <a:schemeClr val="tx1"/>
                </a:solidFill>
                <a:latin typeface="Helvetica" pitchFamily="34" charset="0"/>
              </a:defRPr>
            </a:lvl4pPr>
            <a:lvl5pPr marL="2057400" indent="-228600">
              <a:defRPr sz="1200" i="1">
                <a:solidFill>
                  <a:schemeClr val="tx1"/>
                </a:solidFill>
                <a:latin typeface="Helvetica" pitchFamily="34" charset="0"/>
              </a:defRPr>
            </a:lvl5pPr>
            <a:lvl6pPr marL="2514600" indent="-228600" eaLnBrk="0" fontAlgn="base" hangingPunct="0">
              <a:lnSpc>
                <a:spcPct val="80000"/>
              </a:lnSpc>
              <a:spcBef>
                <a:spcPct val="0"/>
              </a:spcBef>
              <a:spcAft>
                <a:spcPct val="0"/>
              </a:spcAft>
              <a:defRPr sz="1200" i="1">
                <a:solidFill>
                  <a:schemeClr val="tx1"/>
                </a:solidFill>
                <a:latin typeface="Helvetica" pitchFamily="34" charset="0"/>
              </a:defRPr>
            </a:lvl6pPr>
            <a:lvl7pPr marL="2971800" indent="-228600" eaLnBrk="0" fontAlgn="base" hangingPunct="0">
              <a:lnSpc>
                <a:spcPct val="80000"/>
              </a:lnSpc>
              <a:spcBef>
                <a:spcPct val="0"/>
              </a:spcBef>
              <a:spcAft>
                <a:spcPct val="0"/>
              </a:spcAft>
              <a:defRPr sz="1200" i="1">
                <a:solidFill>
                  <a:schemeClr val="tx1"/>
                </a:solidFill>
                <a:latin typeface="Helvetica" pitchFamily="34" charset="0"/>
              </a:defRPr>
            </a:lvl7pPr>
            <a:lvl8pPr marL="3429000" indent="-228600" eaLnBrk="0" fontAlgn="base" hangingPunct="0">
              <a:lnSpc>
                <a:spcPct val="80000"/>
              </a:lnSpc>
              <a:spcBef>
                <a:spcPct val="0"/>
              </a:spcBef>
              <a:spcAft>
                <a:spcPct val="0"/>
              </a:spcAft>
              <a:defRPr sz="1200" i="1">
                <a:solidFill>
                  <a:schemeClr val="tx1"/>
                </a:solidFill>
                <a:latin typeface="Helvetica" pitchFamily="34" charset="0"/>
              </a:defRPr>
            </a:lvl8pPr>
            <a:lvl9pPr marL="3886200" indent="-228600" eaLnBrk="0" fontAlgn="base" hangingPunct="0">
              <a:lnSpc>
                <a:spcPct val="80000"/>
              </a:lnSpc>
              <a:spcBef>
                <a:spcPct val="0"/>
              </a:spcBef>
              <a:spcAft>
                <a:spcPct val="0"/>
              </a:spcAft>
              <a:defRPr sz="1200" i="1">
                <a:solidFill>
                  <a:schemeClr val="tx1"/>
                </a:solidFill>
                <a:latin typeface="Helvetica" pitchFamily="34" charset="0"/>
              </a:defRPr>
            </a:lvl9pPr>
          </a:lstStyle>
          <a:p>
            <a:pPr marL="171450" indent="-171450">
              <a:buFont typeface="Arial" panose="020B0604020202020204" pitchFamily="34" charset="0"/>
              <a:buChar char="•"/>
            </a:pPr>
            <a:r>
              <a:rPr lang="en-US" altLang="en-US" b="1" dirty="0"/>
              <a:t>Lab chairs occupy floor space </a:t>
            </a:r>
            <a:r>
              <a:rPr lang="en-US" altLang="en-US" b="1" dirty="0">
                <a:sym typeface="Wingdings" panose="05000000000000000000" pitchFamily="2" charset="2"/>
              </a:rPr>
              <a:t> better to minimize lab chair use to minimize items contacted and ensure spacing</a:t>
            </a:r>
            <a:endParaRPr lang="en-US" altLang="en-US" b="1" dirty="0"/>
          </a:p>
          <a:p>
            <a:pPr marL="171450" indent="-171450">
              <a:buFont typeface="Arial" panose="020B0604020202020204" pitchFamily="34" charset="0"/>
              <a:buChar char="•"/>
            </a:pPr>
            <a:endParaRPr lang="en-US" altLang="en-US" b="1" dirty="0"/>
          </a:p>
          <a:p>
            <a:pPr marL="171450" indent="-171450">
              <a:buFont typeface="Arial" panose="020B0604020202020204" pitchFamily="34" charset="0"/>
              <a:buChar char="•"/>
            </a:pPr>
            <a:r>
              <a:rPr lang="en-US" altLang="en-US" b="1" dirty="0"/>
              <a:t>Users touch controls and sit very close to them </a:t>
            </a:r>
            <a:r>
              <a:rPr lang="en-US" altLang="en-US" b="1" dirty="0">
                <a:sym typeface="Wingdings" panose="05000000000000000000" pitchFamily="2" charset="2"/>
              </a:rPr>
              <a:t> requires cleaning between use</a:t>
            </a:r>
          </a:p>
          <a:p>
            <a:pPr marL="171450" indent="-171450">
              <a:buFont typeface="Arial" panose="020B0604020202020204" pitchFamily="34" charset="0"/>
              <a:buChar char="•"/>
            </a:pPr>
            <a:endParaRPr lang="en-US" altLang="en-US" b="1" dirty="0">
              <a:sym typeface="Wingdings" panose="05000000000000000000" pitchFamily="2" charset="2"/>
            </a:endParaRPr>
          </a:p>
          <a:p>
            <a:pPr marL="171450" indent="-171450">
              <a:buFont typeface="Arial" panose="020B0604020202020204" pitchFamily="34" charset="0"/>
              <a:buChar char="•"/>
            </a:pPr>
            <a:r>
              <a:rPr lang="en-US" altLang="en-US" b="1" dirty="0">
                <a:sym typeface="Wingdings" panose="05000000000000000000" pitchFamily="2" charset="2"/>
              </a:rPr>
              <a:t>Sometime 2 users working together at one piece of equipment  need to eliminate or modify to ensure social distancing</a:t>
            </a:r>
          </a:p>
          <a:p>
            <a:pPr marL="171450" indent="-171450">
              <a:buFont typeface="Arial" panose="020B0604020202020204" pitchFamily="34" charset="0"/>
              <a:buChar char="•"/>
            </a:pPr>
            <a:endParaRPr lang="en-US" altLang="en-US" b="1" dirty="0">
              <a:sym typeface="Wingdings" panose="05000000000000000000" pitchFamily="2" charset="2"/>
            </a:endParaRPr>
          </a:p>
          <a:p>
            <a:pPr marL="171450" indent="-171450">
              <a:buFont typeface="Arial" panose="020B0604020202020204" pitchFamily="34" charset="0"/>
              <a:buChar char="•"/>
            </a:pPr>
            <a:r>
              <a:rPr lang="en-US" altLang="en-US" b="1" dirty="0">
                <a:sym typeface="Wingdings" panose="05000000000000000000" pitchFamily="2" charset="2"/>
              </a:rPr>
              <a:t>No training at present</a:t>
            </a:r>
            <a:endParaRPr lang="en-US" altLang="en-US" b="1" dirty="0"/>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74982" y="3300396"/>
            <a:ext cx="2732486" cy="1821657"/>
          </a:xfrm>
          <a:prstGeom prst="rect">
            <a:avLst/>
          </a:prstGeom>
        </p:spPr>
      </p:pic>
      <p:sp>
        <p:nvSpPr>
          <p:cNvPr id="3" name="TextBox 2"/>
          <p:cNvSpPr txBox="1"/>
          <p:nvPr/>
        </p:nvSpPr>
        <p:spPr>
          <a:xfrm>
            <a:off x="151292" y="3225296"/>
            <a:ext cx="2667000" cy="2012859"/>
          </a:xfrm>
          <a:prstGeom prst="rect">
            <a:avLst/>
          </a:prstGeom>
          <a:noFill/>
        </p:spPr>
        <p:txBody>
          <a:bodyPr wrap="square" rtlCol="0">
            <a:spAutoFit/>
          </a:bodyPr>
          <a:lstStyle/>
          <a:p>
            <a:pPr marL="171450" indent="-171450">
              <a:buFont typeface="Arial" panose="020B0604020202020204" pitchFamily="34" charset="0"/>
              <a:buChar char="•"/>
            </a:pPr>
            <a:r>
              <a:rPr lang="en-US" b="1" dirty="0"/>
              <a:t>Microscopes have eyepieces, chin rest, knobs that are contacted:                                 </a:t>
            </a:r>
            <a:r>
              <a:rPr lang="en-US" b="1" dirty="0">
                <a:sym typeface="Wingdings" panose="05000000000000000000" pitchFamily="2" charset="2"/>
              </a:rPr>
              <a:t> can eliminate/minimize use of eyepieces by using digital camera and monitor                  clean between uses</a:t>
            </a: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Users often bring personal laptops and other items           </a:t>
            </a:r>
            <a:r>
              <a:rPr lang="en-US" b="1" dirty="0">
                <a:sym typeface="Wingdings" panose="05000000000000000000" pitchFamily="2" charset="2"/>
              </a:rPr>
              <a:t> eliminate any unnecessary items and require additional cleaning of these before entry </a:t>
            </a:r>
            <a:endParaRPr lang="en-US" b="1" dirty="0"/>
          </a:p>
        </p:txBody>
      </p:sp>
      <p:sp>
        <p:nvSpPr>
          <p:cNvPr id="9" name="Rectangle 3">
            <a:extLst>
              <a:ext uri="{FF2B5EF4-FFF2-40B4-BE49-F238E27FC236}">
                <a16:creationId xmlns:a16="http://schemas.microsoft.com/office/drawing/2014/main" id="{89507071-E31F-427B-83B9-DD2B4D421F6B}"/>
              </a:ext>
            </a:extLst>
          </p:cNvPr>
          <p:cNvSpPr txBox="1">
            <a:spLocks noChangeArrowheads="1"/>
          </p:cNvSpPr>
          <p:nvPr/>
        </p:nvSpPr>
        <p:spPr bwMode="auto">
          <a:xfrm>
            <a:off x="410369" y="472715"/>
            <a:ext cx="8307644" cy="46403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ctr" rtl="0" eaLnBrk="0" fontAlgn="base" hangingPunct="0">
              <a:spcBef>
                <a:spcPct val="0"/>
              </a:spcBef>
              <a:spcAft>
                <a:spcPct val="0"/>
              </a:spcAft>
              <a:defRPr sz="2099" b="1" i="1">
                <a:solidFill>
                  <a:srgbClr val="3366CC"/>
                </a:solidFill>
                <a:latin typeface="+mj-lt"/>
                <a:ea typeface="+mj-ea"/>
                <a:cs typeface="+mj-cs"/>
              </a:defRPr>
            </a:lvl1pPr>
            <a:lvl2pPr algn="ctr" rtl="0" eaLnBrk="0" fontAlgn="base" hangingPunct="0">
              <a:spcBef>
                <a:spcPct val="0"/>
              </a:spcBef>
              <a:spcAft>
                <a:spcPct val="0"/>
              </a:spcAft>
              <a:defRPr sz="2099" b="1" i="1">
                <a:solidFill>
                  <a:srgbClr val="3366CC"/>
                </a:solidFill>
                <a:latin typeface="Helvetica" pitchFamily="34" charset="0"/>
              </a:defRPr>
            </a:lvl2pPr>
            <a:lvl3pPr algn="ctr" rtl="0" eaLnBrk="0" fontAlgn="base" hangingPunct="0">
              <a:spcBef>
                <a:spcPct val="0"/>
              </a:spcBef>
              <a:spcAft>
                <a:spcPct val="0"/>
              </a:spcAft>
              <a:defRPr sz="2099" b="1" i="1">
                <a:solidFill>
                  <a:srgbClr val="3366CC"/>
                </a:solidFill>
                <a:latin typeface="Helvetica" pitchFamily="34" charset="0"/>
              </a:defRPr>
            </a:lvl3pPr>
            <a:lvl4pPr algn="ctr" rtl="0" eaLnBrk="0" fontAlgn="base" hangingPunct="0">
              <a:spcBef>
                <a:spcPct val="0"/>
              </a:spcBef>
              <a:spcAft>
                <a:spcPct val="0"/>
              </a:spcAft>
              <a:defRPr sz="2099" b="1" i="1">
                <a:solidFill>
                  <a:srgbClr val="3366CC"/>
                </a:solidFill>
                <a:latin typeface="Helvetica" pitchFamily="34" charset="0"/>
              </a:defRPr>
            </a:lvl4pPr>
            <a:lvl5pPr algn="ctr" rtl="0" eaLnBrk="0" fontAlgn="base" hangingPunct="0">
              <a:spcBef>
                <a:spcPct val="0"/>
              </a:spcBef>
              <a:spcAft>
                <a:spcPct val="0"/>
              </a:spcAft>
              <a:defRPr sz="2099" b="1" i="1">
                <a:solidFill>
                  <a:srgbClr val="3366CC"/>
                </a:solidFill>
                <a:latin typeface="Helvetica" pitchFamily="34" charset="0"/>
              </a:defRPr>
            </a:lvl5pPr>
            <a:lvl6pPr marL="342906" algn="ctr" rtl="0" eaLnBrk="0" fontAlgn="base" hangingPunct="0">
              <a:spcBef>
                <a:spcPct val="0"/>
              </a:spcBef>
              <a:spcAft>
                <a:spcPct val="0"/>
              </a:spcAft>
              <a:defRPr sz="2099" b="1" i="1">
                <a:solidFill>
                  <a:srgbClr val="3366CC"/>
                </a:solidFill>
                <a:latin typeface="Helvetica" pitchFamily="34" charset="0"/>
              </a:defRPr>
            </a:lvl6pPr>
            <a:lvl7pPr marL="685810" algn="ctr" rtl="0" eaLnBrk="0" fontAlgn="base" hangingPunct="0">
              <a:spcBef>
                <a:spcPct val="0"/>
              </a:spcBef>
              <a:spcAft>
                <a:spcPct val="0"/>
              </a:spcAft>
              <a:defRPr sz="2099" b="1" i="1">
                <a:solidFill>
                  <a:srgbClr val="3366CC"/>
                </a:solidFill>
                <a:latin typeface="Helvetica" pitchFamily="34" charset="0"/>
              </a:defRPr>
            </a:lvl7pPr>
            <a:lvl8pPr marL="1028715" algn="ctr" rtl="0" eaLnBrk="0" fontAlgn="base" hangingPunct="0">
              <a:spcBef>
                <a:spcPct val="0"/>
              </a:spcBef>
              <a:spcAft>
                <a:spcPct val="0"/>
              </a:spcAft>
              <a:defRPr sz="2099" b="1" i="1">
                <a:solidFill>
                  <a:srgbClr val="3366CC"/>
                </a:solidFill>
                <a:latin typeface="Helvetica" pitchFamily="34" charset="0"/>
              </a:defRPr>
            </a:lvl8pPr>
            <a:lvl9pPr marL="1371620" algn="ctr" rtl="0" eaLnBrk="0" fontAlgn="base" hangingPunct="0">
              <a:spcBef>
                <a:spcPct val="0"/>
              </a:spcBef>
              <a:spcAft>
                <a:spcPct val="0"/>
              </a:spcAft>
              <a:defRPr sz="2099" b="1" i="1">
                <a:solidFill>
                  <a:srgbClr val="3366CC"/>
                </a:solidFill>
                <a:latin typeface="Helvetica" pitchFamily="34" charset="0"/>
              </a:defRPr>
            </a:lvl9pPr>
          </a:lstStyle>
          <a:p>
            <a:pPr>
              <a:lnSpc>
                <a:spcPct val="100000"/>
              </a:lnSpc>
            </a:pPr>
            <a:r>
              <a:rPr lang="en-US" altLang="en-US" i="0" kern="0" dirty="0"/>
              <a:t>Observations During Ordinary Operation Before Pandemic</a:t>
            </a:r>
            <a:br>
              <a:rPr lang="en-US" altLang="en-US" i="0" kern="0" dirty="0"/>
            </a:br>
            <a:endParaRPr lang="en-US" altLang="en-US" i="0" kern="0" dirty="0">
              <a:solidFill>
                <a:schemeClr val="tx1"/>
              </a:solidFill>
            </a:endParaRPr>
          </a:p>
        </p:txBody>
      </p:sp>
    </p:spTree>
    <p:extLst>
      <p:ext uri="{BB962C8B-B14F-4D97-AF65-F5344CB8AC3E}">
        <p14:creationId xmlns:p14="http://schemas.microsoft.com/office/powerpoint/2010/main" val="373196304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bwMode="auto">
          <a:xfrm>
            <a:off x="1019969" y="497681"/>
            <a:ext cx="7057967" cy="46403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r>
              <a:rPr lang="en-US" altLang="en-US" dirty="0"/>
              <a:t>Carefully Understand Space to Establish A Plan</a:t>
            </a:r>
            <a:br>
              <a:rPr lang="en-US" altLang="en-US" dirty="0"/>
            </a:br>
            <a:r>
              <a:rPr lang="en-US" altLang="en-US" i="0" dirty="0">
                <a:solidFill>
                  <a:schemeClr val="tx1"/>
                </a:solidFill>
              </a:rPr>
              <a:t>Nanofab Details</a:t>
            </a:r>
          </a:p>
        </p:txBody>
      </p:sp>
      <p:sp>
        <p:nvSpPr>
          <p:cNvPr id="5" name="Rectangle 4"/>
          <p:cNvSpPr txBox="1">
            <a:spLocks noChangeArrowheads="1"/>
          </p:cNvSpPr>
          <p:nvPr/>
        </p:nvSpPr>
        <p:spPr bwMode="auto">
          <a:xfrm>
            <a:off x="105569" y="1223120"/>
            <a:ext cx="9067800" cy="39555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57178" indent="-257178" algn="l" rtl="0" eaLnBrk="0" fontAlgn="base" hangingPunct="0">
              <a:spcBef>
                <a:spcPct val="20000"/>
              </a:spcBef>
              <a:spcAft>
                <a:spcPct val="0"/>
              </a:spcAft>
              <a:buClr>
                <a:srgbClr val="003399"/>
              </a:buClr>
              <a:buFont typeface="Monotype Sorts" pitchFamily="2" charset="2"/>
              <a:buChar char="l"/>
              <a:defRPr sz="1500">
                <a:solidFill>
                  <a:schemeClr val="tx1"/>
                </a:solidFill>
                <a:latin typeface="+mn-lt"/>
                <a:ea typeface="+mn-ea"/>
                <a:cs typeface="+mn-cs"/>
              </a:defRPr>
            </a:lvl1pPr>
            <a:lvl2pPr marL="557221" indent="-214316" algn="l" rtl="0" eaLnBrk="0" fontAlgn="base" hangingPunct="0">
              <a:spcBef>
                <a:spcPct val="20000"/>
              </a:spcBef>
              <a:spcAft>
                <a:spcPct val="0"/>
              </a:spcAft>
              <a:buClr>
                <a:srgbClr val="6666FF"/>
              </a:buClr>
              <a:buSzPct val="75000"/>
              <a:buFont typeface="Wingdings" pitchFamily="2" charset="2"/>
              <a:buChar char="u"/>
              <a:defRPr>
                <a:solidFill>
                  <a:schemeClr val="tx1"/>
                </a:solidFill>
                <a:latin typeface="+mn-lt"/>
              </a:defRPr>
            </a:lvl2pPr>
            <a:lvl3pPr marL="857262" indent="-171452" algn="l" rtl="0" eaLnBrk="0" fontAlgn="base" hangingPunct="0">
              <a:spcBef>
                <a:spcPct val="20000"/>
              </a:spcBef>
              <a:spcAft>
                <a:spcPct val="0"/>
              </a:spcAft>
              <a:buClr>
                <a:schemeClr val="bg2"/>
              </a:buClr>
              <a:buSzPct val="150000"/>
              <a:buFont typeface="Wingdings" pitchFamily="2" charset="2"/>
              <a:buChar char="§"/>
              <a:defRPr>
                <a:solidFill>
                  <a:schemeClr val="tx1"/>
                </a:solidFill>
                <a:latin typeface="+mn-lt"/>
              </a:defRPr>
            </a:lvl3pPr>
            <a:lvl4pPr marL="1200168" indent="-171452" algn="l" rtl="0" eaLnBrk="0" fontAlgn="base" hangingPunct="0">
              <a:spcBef>
                <a:spcPct val="20000"/>
              </a:spcBef>
              <a:spcAft>
                <a:spcPct val="0"/>
              </a:spcAft>
              <a:buClr>
                <a:schemeClr val="hlink"/>
              </a:buClr>
              <a:buSzPct val="150000"/>
              <a:buChar char="•"/>
              <a:defRPr>
                <a:solidFill>
                  <a:schemeClr val="tx1"/>
                </a:solidFill>
                <a:latin typeface="+mn-lt"/>
              </a:defRPr>
            </a:lvl4pPr>
            <a:lvl5pPr marL="1543072" indent="-171452" algn="l" rtl="0" eaLnBrk="0" fontAlgn="base" hangingPunct="0">
              <a:spcBef>
                <a:spcPct val="20000"/>
              </a:spcBef>
              <a:spcAft>
                <a:spcPct val="0"/>
              </a:spcAft>
              <a:buFont typeface="Times" pitchFamily="18" charset="0"/>
              <a:buChar char="­"/>
              <a:defRPr>
                <a:solidFill>
                  <a:schemeClr val="tx1"/>
                </a:solidFill>
                <a:latin typeface="+mn-lt"/>
              </a:defRPr>
            </a:lvl5pPr>
            <a:lvl6pPr marL="1885977" indent="-171452" algn="l" rtl="0" eaLnBrk="0" fontAlgn="base" hangingPunct="0">
              <a:spcBef>
                <a:spcPct val="20000"/>
              </a:spcBef>
              <a:spcAft>
                <a:spcPct val="0"/>
              </a:spcAft>
              <a:buFont typeface="Times" pitchFamily="18" charset="0"/>
              <a:buChar char="­"/>
              <a:defRPr>
                <a:solidFill>
                  <a:schemeClr val="tx1"/>
                </a:solidFill>
                <a:latin typeface="+mn-lt"/>
              </a:defRPr>
            </a:lvl6pPr>
            <a:lvl7pPr marL="2228883" indent="-171452" algn="l" rtl="0" eaLnBrk="0" fontAlgn="base" hangingPunct="0">
              <a:spcBef>
                <a:spcPct val="20000"/>
              </a:spcBef>
              <a:spcAft>
                <a:spcPct val="0"/>
              </a:spcAft>
              <a:buFont typeface="Times" pitchFamily="18" charset="0"/>
              <a:buChar char="­"/>
              <a:defRPr>
                <a:solidFill>
                  <a:schemeClr val="tx1"/>
                </a:solidFill>
                <a:latin typeface="+mn-lt"/>
              </a:defRPr>
            </a:lvl7pPr>
            <a:lvl8pPr marL="2571787" indent="-171452" algn="l" rtl="0" eaLnBrk="0" fontAlgn="base" hangingPunct="0">
              <a:spcBef>
                <a:spcPct val="20000"/>
              </a:spcBef>
              <a:spcAft>
                <a:spcPct val="0"/>
              </a:spcAft>
              <a:buFont typeface="Times" pitchFamily="18" charset="0"/>
              <a:buChar char="­"/>
              <a:defRPr>
                <a:solidFill>
                  <a:schemeClr val="tx1"/>
                </a:solidFill>
                <a:latin typeface="+mn-lt"/>
              </a:defRPr>
            </a:lvl8pPr>
            <a:lvl9pPr marL="2914693" indent="-171452" algn="l" rtl="0" eaLnBrk="0" fontAlgn="base" hangingPunct="0">
              <a:spcBef>
                <a:spcPct val="20000"/>
              </a:spcBef>
              <a:spcAft>
                <a:spcPct val="0"/>
              </a:spcAft>
              <a:buFont typeface="Times" pitchFamily="18" charset="0"/>
              <a:buChar char="­"/>
              <a:defRPr>
                <a:solidFill>
                  <a:schemeClr val="tx1"/>
                </a:solidFill>
                <a:latin typeface="+mn-lt"/>
              </a:defRPr>
            </a:lvl9pPr>
          </a:lstStyle>
          <a:p>
            <a:pPr lvl="1">
              <a:lnSpc>
                <a:spcPct val="100000"/>
              </a:lnSpc>
            </a:pPr>
            <a:r>
              <a:rPr lang="en-US" altLang="en-US" sz="1600" b="1" i="0" kern="0" dirty="0"/>
              <a:t>Air exchange environment</a:t>
            </a:r>
            <a:r>
              <a:rPr lang="en-US" altLang="en-US" sz="1600" i="0" kern="0" dirty="0"/>
              <a:t>: Nanofab main lab space capable of </a:t>
            </a:r>
            <a:r>
              <a:rPr lang="en-US" altLang="en-US" sz="1600" b="1" i="0" kern="0" dirty="0"/>
              <a:t>2-5 air exchanges/minute</a:t>
            </a:r>
            <a:r>
              <a:rPr lang="en-US" altLang="en-US" sz="1600" i="0" kern="0" dirty="0"/>
              <a:t>  </a:t>
            </a:r>
          </a:p>
          <a:p>
            <a:pPr lvl="2">
              <a:lnSpc>
                <a:spcPct val="100000"/>
              </a:lnSpc>
            </a:pPr>
            <a:r>
              <a:rPr lang="en-US" altLang="en-US" sz="1400" i="0" kern="0" dirty="0"/>
              <a:t>Laminar flow system with forced flow from ceiling fans to ground, exhaust through benches, and chases between bays and at many systems. 60,000 cfm exhaust.</a:t>
            </a:r>
          </a:p>
          <a:p>
            <a:pPr lvl="2">
              <a:lnSpc>
                <a:spcPct val="100000"/>
              </a:lnSpc>
            </a:pPr>
            <a:r>
              <a:rPr lang="en-US" altLang="en-US" sz="1400" i="0" kern="0" dirty="0"/>
              <a:t>Positive lab pressure environment  </a:t>
            </a:r>
          </a:p>
          <a:p>
            <a:pPr lvl="1">
              <a:lnSpc>
                <a:spcPct val="100000"/>
              </a:lnSpc>
            </a:pPr>
            <a:r>
              <a:rPr lang="en-US" altLang="en-US" sz="1600" b="1" i="0" kern="0" dirty="0"/>
              <a:t>Fume hoods </a:t>
            </a:r>
            <a:r>
              <a:rPr lang="en-US" altLang="en-US" sz="1600" i="0" kern="0" dirty="0"/>
              <a:t>are laminar flow, negative pressure. These have the highest exchange rate. </a:t>
            </a:r>
          </a:p>
          <a:p>
            <a:pPr lvl="2">
              <a:lnSpc>
                <a:spcPct val="100000"/>
              </a:lnSpc>
            </a:pPr>
            <a:r>
              <a:rPr lang="en-US" altLang="en-US" sz="1400" i="0" kern="0" dirty="0"/>
              <a:t>Hoods are 6-8 ft long, therefore allowing only one person per fume hood</a:t>
            </a:r>
          </a:p>
          <a:p>
            <a:pPr lvl="1">
              <a:lnSpc>
                <a:spcPct val="100000"/>
              </a:lnSpc>
            </a:pPr>
            <a:r>
              <a:rPr lang="en-US" altLang="en-US" sz="1600" b="1" i="0" kern="0" dirty="0"/>
              <a:t>Equipment Spacing:</a:t>
            </a:r>
            <a:r>
              <a:rPr lang="en-US" altLang="en-US" sz="1600" i="0" kern="0" dirty="0"/>
              <a:t> </a:t>
            </a:r>
            <a:r>
              <a:rPr lang="en-US" altLang="en-US" sz="1400" i="0" kern="0" dirty="0"/>
              <a:t>Most tools are spaced by more than 6 feet. This could allow for full access to each tool (one person per tool), however, user flow and movement may not allow for this.</a:t>
            </a:r>
          </a:p>
          <a:p>
            <a:pPr lvl="1">
              <a:lnSpc>
                <a:spcPct val="100000"/>
              </a:lnSpc>
            </a:pPr>
            <a:r>
              <a:rPr lang="en-US" altLang="en-US" sz="1600" b="1" i="0" kern="0" dirty="0"/>
              <a:t>SEM Room:</a:t>
            </a:r>
            <a:r>
              <a:rPr lang="en-US" altLang="en-US" sz="1600" i="0" kern="0" dirty="0"/>
              <a:t> </a:t>
            </a:r>
            <a:r>
              <a:rPr lang="en-US" altLang="en-US" sz="1400" i="0" kern="0" dirty="0"/>
              <a:t>2 SEMs that are less than 6 feet apart, therefore one SEM user max</a:t>
            </a:r>
          </a:p>
          <a:p>
            <a:pPr lvl="1">
              <a:lnSpc>
                <a:spcPct val="100000"/>
              </a:lnSpc>
            </a:pPr>
            <a:r>
              <a:rPr lang="en-US" altLang="en-US" sz="1600" b="1" i="0" kern="0" dirty="0"/>
              <a:t>EBL room:</a:t>
            </a:r>
            <a:r>
              <a:rPr lang="en-US" altLang="en-US" sz="1600" i="0" kern="0" dirty="0"/>
              <a:t> </a:t>
            </a:r>
            <a:r>
              <a:rPr lang="en-US" altLang="en-US" sz="1400" i="0" kern="0" dirty="0"/>
              <a:t>Generally used by one person.  </a:t>
            </a:r>
          </a:p>
          <a:p>
            <a:pPr lvl="1">
              <a:lnSpc>
                <a:spcPct val="100000"/>
              </a:lnSpc>
            </a:pPr>
            <a:r>
              <a:rPr lang="en-US" altLang="en-US" sz="1600" b="1" i="0" kern="0" dirty="0"/>
              <a:t>Dicing Room:</a:t>
            </a:r>
            <a:r>
              <a:rPr lang="en-US" altLang="en-US" sz="1600" i="0" kern="0" dirty="0"/>
              <a:t> </a:t>
            </a:r>
            <a:r>
              <a:rPr lang="en-US" altLang="en-US" sz="1400" i="0" kern="0" dirty="0"/>
              <a:t>One person in the room only.</a:t>
            </a:r>
          </a:p>
          <a:p>
            <a:pPr lvl="1">
              <a:lnSpc>
                <a:spcPct val="100000"/>
              </a:lnSpc>
            </a:pPr>
            <a:r>
              <a:rPr lang="en-US" altLang="en-US" sz="1600" b="1" i="0" kern="0" dirty="0"/>
              <a:t>QFI Test Room:</a:t>
            </a:r>
            <a:r>
              <a:rPr lang="en-US" altLang="en-US" sz="1600" i="0" kern="0" dirty="0"/>
              <a:t> </a:t>
            </a:r>
            <a:r>
              <a:rPr lang="en-US" altLang="en-US" sz="1400" i="0" kern="0" dirty="0"/>
              <a:t>One person in room only.</a:t>
            </a:r>
          </a:p>
          <a:p>
            <a:pPr lvl="1">
              <a:lnSpc>
                <a:spcPct val="100000"/>
              </a:lnSpc>
            </a:pPr>
            <a:r>
              <a:rPr lang="en-US" altLang="en-US" sz="1600" b="1" i="0" kern="0" dirty="0"/>
              <a:t>Chases and service area: </a:t>
            </a:r>
            <a:r>
              <a:rPr lang="en-US" altLang="en-US" sz="1400" i="0" kern="0" dirty="0"/>
              <a:t>Typically only staff, 1-2 people.</a:t>
            </a:r>
          </a:p>
          <a:p>
            <a:pPr lvl="1">
              <a:lnSpc>
                <a:spcPct val="100000"/>
              </a:lnSpc>
            </a:pPr>
            <a:endParaRPr lang="en-US" altLang="en-US" sz="1600" i="0" kern="0" dirty="0"/>
          </a:p>
          <a:p>
            <a:pPr marL="0" indent="0">
              <a:lnSpc>
                <a:spcPct val="100000"/>
              </a:lnSpc>
              <a:buFont typeface="Monotype Sorts" pitchFamily="2" charset="2"/>
              <a:buNone/>
            </a:pPr>
            <a:endParaRPr lang="en-US" altLang="en-US" sz="1350" b="1" i="0" kern="0" dirty="0"/>
          </a:p>
        </p:txBody>
      </p:sp>
    </p:spTree>
    <p:extLst>
      <p:ext uri="{BB962C8B-B14F-4D97-AF65-F5344CB8AC3E}">
        <p14:creationId xmlns:p14="http://schemas.microsoft.com/office/powerpoint/2010/main" val="107957764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126069" y="1308882"/>
            <a:ext cx="9067800" cy="3886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57178" indent="-257178" algn="l" rtl="0" eaLnBrk="0" fontAlgn="base" hangingPunct="0">
              <a:spcBef>
                <a:spcPct val="20000"/>
              </a:spcBef>
              <a:spcAft>
                <a:spcPct val="0"/>
              </a:spcAft>
              <a:buClr>
                <a:srgbClr val="003399"/>
              </a:buClr>
              <a:buFont typeface="Monotype Sorts" pitchFamily="2" charset="2"/>
              <a:buChar char="l"/>
              <a:defRPr sz="1500">
                <a:solidFill>
                  <a:schemeClr val="tx1"/>
                </a:solidFill>
                <a:latin typeface="+mn-lt"/>
                <a:ea typeface="+mn-ea"/>
                <a:cs typeface="+mn-cs"/>
              </a:defRPr>
            </a:lvl1pPr>
            <a:lvl2pPr marL="557221" indent="-214316" algn="l" rtl="0" eaLnBrk="0" fontAlgn="base" hangingPunct="0">
              <a:spcBef>
                <a:spcPct val="20000"/>
              </a:spcBef>
              <a:spcAft>
                <a:spcPct val="0"/>
              </a:spcAft>
              <a:buClr>
                <a:srgbClr val="6666FF"/>
              </a:buClr>
              <a:buSzPct val="75000"/>
              <a:buFont typeface="Wingdings" pitchFamily="2" charset="2"/>
              <a:buChar char="u"/>
              <a:defRPr>
                <a:solidFill>
                  <a:schemeClr val="tx1"/>
                </a:solidFill>
                <a:latin typeface="+mn-lt"/>
              </a:defRPr>
            </a:lvl2pPr>
            <a:lvl3pPr marL="857262" indent="-171452" algn="l" rtl="0" eaLnBrk="0" fontAlgn="base" hangingPunct="0">
              <a:spcBef>
                <a:spcPct val="20000"/>
              </a:spcBef>
              <a:spcAft>
                <a:spcPct val="0"/>
              </a:spcAft>
              <a:buClr>
                <a:schemeClr val="bg2"/>
              </a:buClr>
              <a:buSzPct val="150000"/>
              <a:buFont typeface="Wingdings" pitchFamily="2" charset="2"/>
              <a:buChar char="§"/>
              <a:defRPr>
                <a:solidFill>
                  <a:schemeClr val="tx1"/>
                </a:solidFill>
                <a:latin typeface="+mn-lt"/>
              </a:defRPr>
            </a:lvl3pPr>
            <a:lvl4pPr marL="1200168" indent="-171452" algn="l" rtl="0" eaLnBrk="0" fontAlgn="base" hangingPunct="0">
              <a:spcBef>
                <a:spcPct val="20000"/>
              </a:spcBef>
              <a:spcAft>
                <a:spcPct val="0"/>
              </a:spcAft>
              <a:buClr>
                <a:schemeClr val="hlink"/>
              </a:buClr>
              <a:buSzPct val="150000"/>
              <a:buChar char="•"/>
              <a:defRPr>
                <a:solidFill>
                  <a:schemeClr val="tx1"/>
                </a:solidFill>
                <a:latin typeface="+mn-lt"/>
              </a:defRPr>
            </a:lvl4pPr>
            <a:lvl5pPr marL="1543072" indent="-171452" algn="l" rtl="0" eaLnBrk="0" fontAlgn="base" hangingPunct="0">
              <a:spcBef>
                <a:spcPct val="20000"/>
              </a:spcBef>
              <a:spcAft>
                <a:spcPct val="0"/>
              </a:spcAft>
              <a:buFont typeface="Times" pitchFamily="18" charset="0"/>
              <a:buChar char="­"/>
              <a:defRPr>
                <a:solidFill>
                  <a:schemeClr val="tx1"/>
                </a:solidFill>
                <a:latin typeface="+mn-lt"/>
              </a:defRPr>
            </a:lvl5pPr>
            <a:lvl6pPr marL="1885977" indent="-171452" algn="l" rtl="0" eaLnBrk="0" fontAlgn="base" hangingPunct="0">
              <a:spcBef>
                <a:spcPct val="20000"/>
              </a:spcBef>
              <a:spcAft>
                <a:spcPct val="0"/>
              </a:spcAft>
              <a:buFont typeface="Times" pitchFamily="18" charset="0"/>
              <a:buChar char="­"/>
              <a:defRPr>
                <a:solidFill>
                  <a:schemeClr val="tx1"/>
                </a:solidFill>
                <a:latin typeface="+mn-lt"/>
              </a:defRPr>
            </a:lvl6pPr>
            <a:lvl7pPr marL="2228883" indent="-171452" algn="l" rtl="0" eaLnBrk="0" fontAlgn="base" hangingPunct="0">
              <a:spcBef>
                <a:spcPct val="20000"/>
              </a:spcBef>
              <a:spcAft>
                <a:spcPct val="0"/>
              </a:spcAft>
              <a:buFont typeface="Times" pitchFamily="18" charset="0"/>
              <a:buChar char="­"/>
              <a:defRPr>
                <a:solidFill>
                  <a:schemeClr val="tx1"/>
                </a:solidFill>
                <a:latin typeface="+mn-lt"/>
              </a:defRPr>
            </a:lvl7pPr>
            <a:lvl8pPr marL="2571787" indent="-171452" algn="l" rtl="0" eaLnBrk="0" fontAlgn="base" hangingPunct="0">
              <a:spcBef>
                <a:spcPct val="20000"/>
              </a:spcBef>
              <a:spcAft>
                <a:spcPct val="0"/>
              </a:spcAft>
              <a:buFont typeface="Times" pitchFamily="18" charset="0"/>
              <a:buChar char="­"/>
              <a:defRPr>
                <a:solidFill>
                  <a:schemeClr val="tx1"/>
                </a:solidFill>
                <a:latin typeface="+mn-lt"/>
              </a:defRPr>
            </a:lvl8pPr>
            <a:lvl9pPr marL="2914693" indent="-171452" algn="l" rtl="0" eaLnBrk="0" fontAlgn="base" hangingPunct="0">
              <a:spcBef>
                <a:spcPct val="20000"/>
              </a:spcBef>
              <a:spcAft>
                <a:spcPct val="0"/>
              </a:spcAft>
              <a:buFont typeface="Times" pitchFamily="18" charset="0"/>
              <a:buChar char="­"/>
              <a:defRPr>
                <a:solidFill>
                  <a:schemeClr val="tx1"/>
                </a:solidFill>
                <a:latin typeface="+mn-lt"/>
              </a:defRPr>
            </a:lvl9pPr>
          </a:lstStyle>
          <a:p>
            <a:pPr lvl="1">
              <a:lnSpc>
                <a:spcPct val="100000"/>
              </a:lnSpc>
            </a:pPr>
            <a:r>
              <a:rPr lang="en-US" altLang="en-US" sz="1600" b="1" i="0" kern="0" dirty="0"/>
              <a:t>Workflows</a:t>
            </a:r>
            <a:r>
              <a:rPr lang="en-US" altLang="en-US" sz="1600" i="0" kern="0" dirty="0"/>
              <a:t> need to be considered in the lab.</a:t>
            </a:r>
            <a:endParaRPr lang="en-US" altLang="en-US" sz="1600" b="1" i="0" kern="0" dirty="0"/>
          </a:p>
          <a:p>
            <a:pPr lvl="2">
              <a:lnSpc>
                <a:spcPct val="100000"/>
              </a:lnSpc>
            </a:pPr>
            <a:r>
              <a:rPr lang="en-US" altLang="en-US" sz="1600" b="1" i="0" kern="0" dirty="0"/>
              <a:t>What do users touch with their hands?</a:t>
            </a:r>
            <a:r>
              <a:rPr lang="en-US" altLang="en-US" sz="1600" i="0" kern="0" dirty="0"/>
              <a:t> </a:t>
            </a:r>
          </a:p>
          <a:p>
            <a:pPr lvl="3">
              <a:lnSpc>
                <a:spcPct val="100000"/>
              </a:lnSpc>
            </a:pPr>
            <a:r>
              <a:rPr lang="en-US" altLang="en-US" sz="1400" i="0" kern="0" dirty="0"/>
              <a:t>Doors for entering, keyboards, microscopes, tables, sashes in hoods, equipment controls.  </a:t>
            </a:r>
          </a:p>
          <a:p>
            <a:pPr lvl="2">
              <a:lnSpc>
                <a:spcPct val="100000"/>
              </a:lnSpc>
            </a:pPr>
            <a:r>
              <a:rPr lang="en-US" altLang="en-US" sz="1600" b="1" i="0" kern="0" dirty="0"/>
              <a:t>What do users bring their faces in near contact with?</a:t>
            </a:r>
          </a:p>
          <a:p>
            <a:pPr lvl="3">
              <a:lnSpc>
                <a:spcPct val="100000"/>
              </a:lnSpc>
            </a:pPr>
            <a:r>
              <a:rPr lang="en-US" altLang="en-US" sz="1400" i="0" kern="0" dirty="0"/>
              <a:t>Sashes in hoods, monitors on equipment, eyepieces in microscopes, vacuum system viewing ports, equipment controls.</a:t>
            </a:r>
          </a:p>
          <a:p>
            <a:pPr lvl="2">
              <a:lnSpc>
                <a:spcPct val="100000"/>
              </a:lnSpc>
            </a:pPr>
            <a:r>
              <a:rPr lang="en-US" altLang="en-US" sz="1600" b="1" i="0" kern="0" dirty="0"/>
              <a:t>How do users move around when doing research work?  </a:t>
            </a:r>
          </a:p>
          <a:p>
            <a:pPr lvl="3">
              <a:lnSpc>
                <a:spcPct val="100000"/>
              </a:lnSpc>
            </a:pPr>
            <a:r>
              <a:rPr lang="en-US" altLang="en-US" sz="1400" i="0" kern="0" dirty="0"/>
              <a:t>Walking down corridors, moving back and forth between benches and chemical cabinets, moving from system to system, sitting at microscope stations, sitting at systems to observe processes.</a:t>
            </a:r>
            <a:endParaRPr lang="en-US" altLang="en-US" sz="1600" b="1" i="0" kern="0" dirty="0"/>
          </a:p>
          <a:p>
            <a:pPr lvl="2">
              <a:lnSpc>
                <a:spcPct val="100000"/>
              </a:lnSpc>
            </a:pPr>
            <a:r>
              <a:rPr lang="en-US" altLang="en-US" sz="1600" b="1" i="0" kern="0" dirty="0"/>
              <a:t>Put plan into action, carefully observe, make revisions</a:t>
            </a:r>
          </a:p>
          <a:p>
            <a:pPr lvl="3">
              <a:lnSpc>
                <a:spcPct val="100000"/>
              </a:lnSpc>
            </a:pPr>
            <a:r>
              <a:rPr lang="en-US" altLang="en-US" sz="1400" i="0" kern="0" dirty="0"/>
              <a:t>Following implementation, significant observations made including monitoring of total number of people in lab, movement of users, behavior of users, etc. </a:t>
            </a:r>
          </a:p>
          <a:p>
            <a:pPr lvl="3">
              <a:lnSpc>
                <a:spcPct val="100000"/>
              </a:lnSpc>
            </a:pPr>
            <a:r>
              <a:rPr lang="en-US" altLang="en-US" sz="1400" i="0" kern="0" dirty="0"/>
              <a:t>Revisions and improvements to protocol and laboratory continuously made including location of equipment to allow for further social distancing</a:t>
            </a:r>
          </a:p>
          <a:p>
            <a:pPr marL="0" indent="0">
              <a:lnSpc>
                <a:spcPct val="100000"/>
              </a:lnSpc>
              <a:buFont typeface="Monotype Sorts" pitchFamily="2" charset="2"/>
              <a:buNone/>
            </a:pPr>
            <a:endParaRPr lang="en-US" altLang="en-US" sz="1350" b="1" i="0" kern="0" dirty="0"/>
          </a:p>
        </p:txBody>
      </p:sp>
      <p:sp>
        <p:nvSpPr>
          <p:cNvPr id="6" name="Rectangle 3">
            <a:extLst>
              <a:ext uri="{FF2B5EF4-FFF2-40B4-BE49-F238E27FC236}">
                <a16:creationId xmlns:a16="http://schemas.microsoft.com/office/drawing/2014/main" id="{CF440482-3ADA-4293-91D8-12D11059DE77}"/>
              </a:ext>
            </a:extLst>
          </p:cNvPr>
          <p:cNvSpPr txBox="1">
            <a:spLocks noChangeArrowheads="1"/>
          </p:cNvSpPr>
          <p:nvPr/>
        </p:nvSpPr>
        <p:spPr bwMode="auto">
          <a:xfrm>
            <a:off x="1019969" y="497681"/>
            <a:ext cx="7057967" cy="46403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ctr" rtl="0" eaLnBrk="0" fontAlgn="base" hangingPunct="0">
              <a:spcBef>
                <a:spcPct val="0"/>
              </a:spcBef>
              <a:spcAft>
                <a:spcPct val="0"/>
              </a:spcAft>
              <a:defRPr sz="2099" b="1" i="1">
                <a:solidFill>
                  <a:srgbClr val="3366CC"/>
                </a:solidFill>
                <a:latin typeface="+mj-lt"/>
                <a:ea typeface="+mj-ea"/>
                <a:cs typeface="+mj-cs"/>
              </a:defRPr>
            </a:lvl1pPr>
            <a:lvl2pPr algn="ctr" rtl="0" eaLnBrk="0" fontAlgn="base" hangingPunct="0">
              <a:spcBef>
                <a:spcPct val="0"/>
              </a:spcBef>
              <a:spcAft>
                <a:spcPct val="0"/>
              </a:spcAft>
              <a:defRPr sz="2099" b="1" i="1">
                <a:solidFill>
                  <a:srgbClr val="3366CC"/>
                </a:solidFill>
                <a:latin typeface="Helvetica" pitchFamily="34" charset="0"/>
              </a:defRPr>
            </a:lvl2pPr>
            <a:lvl3pPr algn="ctr" rtl="0" eaLnBrk="0" fontAlgn="base" hangingPunct="0">
              <a:spcBef>
                <a:spcPct val="0"/>
              </a:spcBef>
              <a:spcAft>
                <a:spcPct val="0"/>
              </a:spcAft>
              <a:defRPr sz="2099" b="1" i="1">
                <a:solidFill>
                  <a:srgbClr val="3366CC"/>
                </a:solidFill>
                <a:latin typeface="Helvetica" pitchFamily="34" charset="0"/>
              </a:defRPr>
            </a:lvl3pPr>
            <a:lvl4pPr algn="ctr" rtl="0" eaLnBrk="0" fontAlgn="base" hangingPunct="0">
              <a:spcBef>
                <a:spcPct val="0"/>
              </a:spcBef>
              <a:spcAft>
                <a:spcPct val="0"/>
              </a:spcAft>
              <a:defRPr sz="2099" b="1" i="1">
                <a:solidFill>
                  <a:srgbClr val="3366CC"/>
                </a:solidFill>
                <a:latin typeface="Helvetica" pitchFamily="34" charset="0"/>
              </a:defRPr>
            </a:lvl4pPr>
            <a:lvl5pPr algn="ctr" rtl="0" eaLnBrk="0" fontAlgn="base" hangingPunct="0">
              <a:spcBef>
                <a:spcPct val="0"/>
              </a:spcBef>
              <a:spcAft>
                <a:spcPct val="0"/>
              </a:spcAft>
              <a:defRPr sz="2099" b="1" i="1">
                <a:solidFill>
                  <a:srgbClr val="3366CC"/>
                </a:solidFill>
                <a:latin typeface="Helvetica" pitchFamily="34" charset="0"/>
              </a:defRPr>
            </a:lvl5pPr>
            <a:lvl6pPr marL="342906" algn="ctr" rtl="0" eaLnBrk="0" fontAlgn="base" hangingPunct="0">
              <a:spcBef>
                <a:spcPct val="0"/>
              </a:spcBef>
              <a:spcAft>
                <a:spcPct val="0"/>
              </a:spcAft>
              <a:defRPr sz="2099" b="1" i="1">
                <a:solidFill>
                  <a:srgbClr val="3366CC"/>
                </a:solidFill>
                <a:latin typeface="Helvetica" pitchFamily="34" charset="0"/>
              </a:defRPr>
            </a:lvl6pPr>
            <a:lvl7pPr marL="685810" algn="ctr" rtl="0" eaLnBrk="0" fontAlgn="base" hangingPunct="0">
              <a:spcBef>
                <a:spcPct val="0"/>
              </a:spcBef>
              <a:spcAft>
                <a:spcPct val="0"/>
              </a:spcAft>
              <a:defRPr sz="2099" b="1" i="1">
                <a:solidFill>
                  <a:srgbClr val="3366CC"/>
                </a:solidFill>
                <a:latin typeface="Helvetica" pitchFamily="34" charset="0"/>
              </a:defRPr>
            </a:lvl7pPr>
            <a:lvl8pPr marL="1028715" algn="ctr" rtl="0" eaLnBrk="0" fontAlgn="base" hangingPunct="0">
              <a:spcBef>
                <a:spcPct val="0"/>
              </a:spcBef>
              <a:spcAft>
                <a:spcPct val="0"/>
              </a:spcAft>
              <a:defRPr sz="2099" b="1" i="1">
                <a:solidFill>
                  <a:srgbClr val="3366CC"/>
                </a:solidFill>
                <a:latin typeface="Helvetica" pitchFamily="34" charset="0"/>
              </a:defRPr>
            </a:lvl8pPr>
            <a:lvl9pPr marL="1371620" algn="ctr" rtl="0" eaLnBrk="0" fontAlgn="base" hangingPunct="0">
              <a:spcBef>
                <a:spcPct val="0"/>
              </a:spcBef>
              <a:spcAft>
                <a:spcPct val="0"/>
              </a:spcAft>
              <a:defRPr sz="2099" b="1" i="1">
                <a:solidFill>
                  <a:srgbClr val="3366CC"/>
                </a:solidFill>
                <a:latin typeface="Helvetica" pitchFamily="34" charset="0"/>
              </a:defRPr>
            </a:lvl9pPr>
          </a:lstStyle>
          <a:p>
            <a:pPr>
              <a:lnSpc>
                <a:spcPct val="100000"/>
              </a:lnSpc>
            </a:pPr>
            <a:r>
              <a:rPr lang="en-US" altLang="en-US" kern="0" dirty="0"/>
              <a:t>Carefully Understand Space to Establish A Plan</a:t>
            </a:r>
            <a:br>
              <a:rPr lang="en-US" altLang="en-US" kern="0" dirty="0"/>
            </a:br>
            <a:r>
              <a:rPr lang="en-US" altLang="en-US" i="0" kern="0" dirty="0">
                <a:solidFill>
                  <a:schemeClr val="tx1"/>
                </a:solidFill>
              </a:rPr>
              <a:t>Nanofab Details</a:t>
            </a:r>
          </a:p>
        </p:txBody>
      </p:sp>
    </p:spTree>
    <p:extLst>
      <p:ext uri="{BB962C8B-B14F-4D97-AF65-F5344CB8AC3E}">
        <p14:creationId xmlns:p14="http://schemas.microsoft.com/office/powerpoint/2010/main" val="175954939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126069" y="1308882"/>
            <a:ext cx="9067800" cy="3886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57178" indent="-257178" algn="l" rtl="0" eaLnBrk="0" fontAlgn="base" hangingPunct="0">
              <a:spcBef>
                <a:spcPct val="20000"/>
              </a:spcBef>
              <a:spcAft>
                <a:spcPct val="0"/>
              </a:spcAft>
              <a:buClr>
                <a:srgbClr val="003399"/>
              </a:buClr>
              <a:buFont typeface="Monotype Sorts" pitchFamily="2" charset="2"/>
              <a:buChar char="l"/>
              <a:defRPr sz="1500">
                <a:solidFill>
                  <a:schemeClr val="tx1"/>
                </a:solidFill>
                <a:latin typeface="+mn-lt"/>
                <a:ea typeface="+mn-ea"/>
                <a:cs typeface="+mn-cs"/>
              </a:defRPr>
            </a:lvl1pPr>
            <a:lvl2pPr marL="557221" indent="-214316" algn="l" rtl="0" eaLnBrk="0" fontAlgn="base" hangingPunct="0">
              <a:spcBef>
                <a:spcPct val="20000"/>
              </a:spcBef>
              <a:spcAft>
                <a:spcPct val="0"/>
              </a:spcAft>
              <a:buClr>
                <a:srgbClr val="6666FF"/>
              </a:buClr>
              <a:buSzPct val="75000"/>
              <a:buFont typeface="Wingdings" pitchFamily="2" charset="2"/>
              <a:buChar char="u"/>
              <a:defRPr>
                <a:solidFill>
                  <a:schemeClr val="tx1"/>
                </a:solidFill>
                <a:latin typeface="+mn-lt"/>
              </a:defRPr>
            </a:lvl2pPr>
            <a:lvl3pPr marL="857262" indent="-171452" algn="l" rtl="0" eaLnBrk="0" fontAlgn="base" hangingPunct="0">
              <a:spcBef>
                <a:spcPct val="20000"/>
              </a:spcBef>
              <a:spcAft>
                <a:spcPct val="0"/>
              </a:spcAft>
              <a:buClr>
                <a:schemeClr val="bg2"/>
              </a:buClr>
              <a:buSzPct val="150000"/>
              <a:buFont typeface="Wingdings" pitchFamily="2" charset="2"/>
              <a:buChar char="§"/>
              <a:defRPr>
                <a:solidFill>
                  <a:schemeClr val="tx1"/>
                </a:solidFill>
                <a:latin typeface="+mn-lt"/>
              </a:defRPr>
            </a:lvl3pPr>
            <a:lvl4pPr marL="1200168" indent="-171452" algn="l" rtl="0" eaLnBrk="0" fontAlgn="base" hangingPunct="0">
              <a:spcBef>
                <a:spcPct val="20000"/>
              </a:spcBef>
              <a:spcAft>
                <a:spcPct val="0"/>
              </a:spcAft>
              <a:buClr>
                <a:schemeClr val="hlink"/>
              </a:buClr>
              <a:buSzPct val="150000"/>
              <a:buChar char="•"/>
              <a:defRPr>
                <a:solidFill>
                  <a:schemeClr val="tx1"/>
                </a:solidFill>
                <a:latin typeface="+mn-lt"/>
              </a:defRPr>
            </a:lvl4pPr>
            <a:lvl5pPr marL="1543072" indent="-171452" algn="l" rtl="0" eaLnBrk="0" fontAlgn="base" hangingPunct="0">
              <a:spcBef>
                <a:spcPct val="20000"/>
              </a:spcBef>
              <a:spcAft>
                <a:spcPct val="0"/>
              </a:spcAft>
              <a:buFont typeface="Times" pitchFamily="18" charset="0"/>
              <a:buChar char="­"/>
              <a:defRPr>
                <a:solidFill>
                  <a:schemeClr val="tx1"/>
                </a:solidFill>
                <a:latin typeface="+mn-lt"/>
              </a:defRPr>
            </a:lvl5pPr>
            <a:lvl6pPr marL="1885977" indent="-171452" algn="l" rtl="0" eaLnBrk="0" fontAlgn="base" hangingPunct="0">
              <a:spcBef>
                <a:spcPct val="20000"/>
              </a:spcBef>
              <a:spcAft>
                <a:spcPct val="0"/>
              </a:spcAft>
              <a:buFont typeface="Times" pitchFamily="18" charset="0"/>
              <a:buChar char="­"/>
              <a:defRPr>
                <a:solidFill>
                  <a:schemeClr val="tx1"/>
                </a:solidFill>
                <a:latin typeface="+mn-lt"/>
              </a:defRPr>
            </a:lvl6pPr>
            <a:lvl7pPr marL="2228883" indent="-171452" algn="l" rtl="0" eaLnBrk="0" fontAlgn="base" hangingPunct="0">
              <a:spcBef>
                <a:spcPct val="20000"/>
              </a:spcBef>
              <a:spcAft>
                <a:spcPct val="0"/>
              </a:spcAft>
              <a:buFont typeface="Times" pitchFamily="18" charset="0"/>
              <a:buChar char="­"/>
              <a:defRPr>
                <a:solidFill>
                  <a:schemeClr val="tx1"/>
                </a:solidFill>
                <a:latin typeface="+mn-lt"/>
              </a:defRPr>
            </a:lvl7pPr>
            <a:lvl8pPr marL="2571787" indent="-171452" algn="l" rtl="0" eaLnBrk="0" fontAlgn="base" hangingPunct="0">
              <a:spcBef>
                <a:spcPct val="20000"/>
              </a:spcBef>
              <a:spcAft>
                <a:spcPct val="0"/>
              </a:spcAft>
              <a:buFont typeface="Times" pitchFamily="18" charset="0"/>
              <a:buChar char="­"/>
              <a:defRPr>
                <a:solidFill>
                  <a:schemeClr val="tx1"/>
                </a:solidFill>
                <a:latin typeface="+mn-lt"/>
              </a:defRPr>
            </a:lvl8pPr>
            <a:lvl9pPr marL="2914693" indent="-171452" algn="l" rtl="0" eaLnBrk="0" fontAlgn="base" hangingPunct="0">
              <a:spcBef>
                <a:spcPct val="20000"/>
              </a:spcBef>
              <a:spcAft>
                <a:spcPct val="0"/>
              </a:spcAft>
              <a:buFont typeface="Times" pitchFamily="18" charset="0"/>
              <a:buChar char="­"/>
              <a:defRPr>
                <a:solidFill>
                  <a:schemeClr val="tx1"/>
                </a:solidFill>
                <a:latin typeface="+mn-lt"/>
              </a:defRPr>
            </a:lvl9pPr>
          </a:lstStyle>
          <a:p>
            <a:pPr lvl="1">
              <a:lnSpc>
                <a:spcPct val="100000"/>
              </a:lnSpc>
            </a:pPr>
            <a:r>
              <a:rPr lang="en-US" altLang="en-US" sz="1600" b="1" i="0" kern="0" dirty="0"/>
              <a:t>Space outside of and near lab including common areas </a:t>
            </a:r>
          </a:p>
          <a:p>
            <a:pPr lvl="2">
              <a:lnSpc>
                <a:spcPct val="100000"/>
              </a:lnSpc>
            </a:pPr>
            <a:r>
              <a:rPr lang="en-US" altLang="en-US" sz="1600" b="1" i="0" kern="0" dirty="0"/>
              <a:t>What doors do people use?  </a:t>
            </a:r>
          </a:p>
          <a:p>
            <a:pPr lvl="3">
              <a:lnSpc>
                <a:spcPct val="100000"/>
              </a:lnSpc>
            </a:pPr>
            <a:r>
              <a:rPr lang="en-US" altLang="en-US" sz="1400" i="0" kern="0" dirty="0"/>
              <a:t>Transitioned to one common entrance and keeping doors propped open for entry/exit time slots with Staff monitoring and assisting with entry/exit</a:t>
            </a:r>
          </a:p>
          <a:p>
            <a:pPr lvl="2">
              <a:lnSpc>
                <a:spcPct val="100000"/>
              </a:lnSpc>
            </a:pPr>
            <a:r>
              <a:rPr lang="en-US" altLang="en-US" sz="1600" b="1" i="0" kern="0" dirty="0"/>
              <a:t>Where are the bathrooms?  </a:t>
            </a:r>
          </a:p>
          <a:p>
            <a:pPr lvl="3">
              <a:lnSpc>
                <a:spcPct val="100000"/>
              </a:lnSpc>
            </a:pPr>
            <a:r>
              <a:rPr lang="en-US" altLang="en-US" sz="1400" i="0" kern="0" dirty="0"/>
              <a:t>All users are accessing bathrooms one floor above the Nanofab. The stairwell doors are propped open and the main bathroom doors are propped open.</a:t>
            </a:r>
          </a:p>
          <a:p>
            <a:pPr lvl="2">
              <a:lnSpc>
                <a:spcPct val="100000"/>
              </a:lnSpc>
            </a:pPr>
            <a:r>
              <a:rPr lang="en-US" altLang="en-US" sz="1600" b="1" i="0" kern="0" dirty="0"/>
              <a:t>Should any areas be closed off to user access?  </a:t>
            </a:r>
          </a:p>
          <a:p>
            <a:pPr lvl="3">
              <a:lnSpc>
                <a:spcPct val="100000"/>
              </a:lnSpc>
            </a:pPr>
            <a:r>
              <a:rPr lang="en-US" altLang="en-US" sz="1400" i="0" kern="0" dirty="0"/>
              <a:t>The Staff office area and conference room is closed to users. The North hallway and maintenance areas are closed to users.</a:t>
            </a:r>
          </a:p>
          <a:p>
            <a:pPr lvl="2">
              <a:lnSpc>
                <a:spcPct val="100000"/>
              </a:lnSpc>
            </a:pPr>
            <a:r>
              <a:rPr lang="en-US" altLang="en-US" sz="1600" b="1" i="0" kern="0" dirty="0"/>
              <a:t>Where do users sit or congregate? </a:t>
            </a:r>
          </a:p>
          <a:p>
            <a:pPr lvl="3">
              <a:lnSpc>
                <a:spcPct val="100000"/>
              </a:lnSpc>
            </a:pPr>
            <a:r>
              <a:rPr lang="en-US" altLang="en-US" sz="1400" i="0" kern="0" dirty="0"/>
              <a:t>There are benches inside the lab, and outside for use during breaks. We have limited to one person per bench.  </a:t>
            </a:r>
          </a:p>
          <a:p>
            <a:pPr marL="0" indent="0">
              <a:lnSpc>
                <a:spcPct val="100000"/>
              </a:lnSpc>
              <a:buFont typeface="Monotype Sorts" pitchFamily="2" charset="2"/>
              <a:buNone/>
            </a:pPr>
            <a:endParaRPr lang="en-US" altLang="en-US" sz="1350" b="1" i="0" kern="0" dirty="0"/>
          </a:p>
        </p:txBody>
      </p:sp>
      <p:sp>
        <p:nvSpPr>
          <p:cNvPr id="6" name="Rectangle 3">
            <a:extLst>
              <a:ext uri="{FF2B5EF4-FFF2-40B4-BE49-F238E27FC236}">
                <a16:creationId xmlns:a16="http://schemas.microsoft.com/office/drawing/2014/main" id="{CF440482-3ADA-4293-91D8-12D11059DE77}"/>
              </a:ext>
            </a:extLst>
          </p:cNvPr>
          <p:cNvSpPr txBox="1">
            <a:spLocks noChangeArrowheads="1"/>
          </p:cNvSpPr>
          <p:nvPr/>
        </p:nvSpPr>
        <p:spPr bwMode="auto">
          <a:xfrm>
            <a:off x="1019969" y="497681"/>
            <a:ext cx="7057967" cy="46403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ctr" rtl="0" eaLnBrk="0" fontAlgn="base" hangingPunct="0">
              <a:spcBef>
                <a:spcPct val="0"/>
              </a:spcBef>
              <a:spcAft>
                <a:spcPct val="0"/>
              </a:spcAft>
              <a:defRPr sz="2099" b="1" i="1">
                <a:solidFill>
                  <a:srgbClr val="3366CC"/>
                </a:solidFill>
                <a:latin typeface="+mj-lt"/>
                <a:ea typeface="+mj-ea"/>
                <a:cs typeface="+mj-cs"/>
              </a:defRPr>
            </a:lvl1pPr>
            <a:lvl2pPr algn="ctr" rtl="0" eaLnBrk="0" fontAlgn="base" hangingPunct="0">
              <a:spcBef>
                <a:spcPct val="0"/>
              </a:spcBef>
              <a:spcAft>
                <a:spcPct val="0"/>
              </a:spcAft>
              <a:defRPr sz="2099" b="1" i="1">
                <a:solidFill>
                  <a:srgbClr val="3366CC"/>
                </a:solidFill>
                <a:latin typeface="Helvetica" pitchFamily="34" charset="0"/>
              </a:defRPr>
            </a:lvl2pPr>
            <a:lvl3pPr algn="ctr" rtl="0" eaLnBrk="0" fontAlgn="base" hangingPunct="0">
              <a:spcBef>
                <a:spcPct val="0"/>
              </a:spcBef>
              <a:spcAft>
                <a:spcPct val="0"/>
              </a:spcAft>
              <a:defRPr sz="2099" b="1" i="1">
                <a:solidFill>
                  <a:srgbClr val="3366CC"/>
                </a:solidFill>
                <a:latin typeface="Helvetica" pitchFamily="34" charset="0"/>
              </a:defRPr>
            </a:lvl3pPr>
            <a:lvl4pPr algn="ctr" rtl="0" eaLnBrk="0" fontAlgn="base" hangingPunct="0">
              <a:spcBef>
                <a:spcPct val="0"/>
              </a:spcBef>
              <a:spcAft>
                <a:spcPct val="0"/>
              </a:spcAft>
              <a:defRPr sz="2099" b="1" i="1">
                <a:solidFill>
                  <a:srgbClr val="3366CC"/>
                </a:solidFill>
                <a:latin typeface="Helvetica" pitchFamily="34" charset="0"/>
              </a:defRPr>
            </a:lvl4pPr>
            <a:lvl5pPr algn="ctr" rtl="0" eaLnBrk="0" fontAlgn="base" hangingPunct="0">
              <a:spcBef>
                <a:spcPct val="0"/>
              </a:spcBef>
              <a:spcAft>
                <a:spcPct val="0"/>
              </a:spcAft>
              <a:defRPr sz="2099" b="1" i="1">
                <a:solidFill>
                  <a:srgbClr val="3366CC"/>
                </a:solidFill>
                <a:latin typeface="Helvetica" pitchFamily="34" charset="0"/>
              </a:defRPr>
            </a:lvl5pPr>
            <a:lvl6pPr marL="342906" algn="ctr" rtl="0" eaLnBrk="0" fontAlgn="base" hangingPunct="0">
              <a:spcBef>
                <a:spcPct val="0"/>
              </a:spcBef>
              <a:spcAft>
                <a:spcPct val="0"/>
              </a:spcAft>
              <a:defRPr sz="2099" b="1" i="1">
                <a:solidFill>
                  <a:srgbClr val="3366CC"/>
                </a:solidFill>
                <a:latin typeface="Helvetica" pitchFamily="34" charset="0"/>
              </a:defRPr>
            </a:lvl6pPr>
            <a:lvl7pPr marL="685810" algn="ctr" rtl="0" eaLnBrk="0" fontAlgn="base" hangingPunct="0">
              <a:spcBef>
                <a:spcPct val="0"/>
              </a:spcBef>
              <a:spcAft>
                <a:spcPct val="0"/>
              </a:spcAft>
              <a:defRPr sz="2099" b="1" i="1">
                <a:solidFill>
                  <a:srgbClr val="3366CC"/>
                </a:solidFill>
                <a:latin typeface="Helvetica" pitchFamily="34" charset="0"/>
              </a:defRPr>
            </a:lvl7pPr>
            <a:lvl8pPr marL="1028715" algn="ctr" rtl="0" eaLnBrk="0" fontAlgn="base" hangingPunct="0">
              <a:spcBef>
                <a:spcPct val="0"/>
              </a:spcBef>
              <a:spcAft>
                <a:spcPct val="0"/>
              </a:spcAft>
              <a:defRPr sz="2099" b="1" i="1">
                <a:solidFill>
                  <a:srgbClr val="3366CC"/>
                </a:solidFill>
                <a:latin typeface="Helvetica" pitchFamily="34" charset="0"/>
              </a:defRPr>
            </a:lvl8pPr>
            <a:lvl9pPr marL="1371620" algn="ctr" rtl="0" eaLnBrk="0" fontAlgn="base" hangingPunct="0">
              <a:spcBef>
                <a:spcPct val="0"/>
              </a:spcBef>
              <a:spcAft>
                <a:spcPct val="0"/>
              </a:spcAft>
              <a:defRPr sz="2099" b="1" i="1">
                <a:solidFill>
                  <a:srgbClr val="3366CC"/>
                </a:solidFill>
                <a:latin typeface="Helvetica" pitchFamily="34" charset="0"/>
              </a:defRPr>
            </a:lvl9pPr>
          </a:lstStyle>
          <a:p>
            <a:pPr>
              <a:lnSpc>
                <a:spcPct val="100000"/>
              </a:lnSpc>
            </a:pPr>
            <a:r>
              <a:rPr lang="en-US" altLang="en-US" kern="0" dirty="0"/>
              <a:t>Carefully Understand Space to Establish A Plan</a:t>
            </a:r>
            <a:br>
              <a:rPr lang="en-US" altLang="en-US" kern="0" dirty="0"/>
            </a:br>
            <a:r>
              <a:rPr lang="en-US" altLang="en-US" i="0" kern="0" dirty="0">
                <a:solidFill>
                  <a:schemeClr val="tx1"/>
                </a:solidFill>
              </a:rPr>
              <a:t>Nanofab Details</a:t>
            </a:r>
          </a:p>
        </p:txBody>
      </p:sp>
    </p:spTree>
    <p:extLst>
      <p:ext uri="{BB962C8B-B14F-4D97-AF65-F5344CB8AC3E}">
        <p14:creationId xmlns:p14="http://schemas.microsoft.com/office/powerpoint/2010/main" val="99400700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126069" y="1308882"/>
            <a:ext cx="9067800" cy="3886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57178" indent="-257178" algn="l" rtl="0" eaLnBrk="0" fontAlgn="base" hangingPunct="0">
              <a:spcBef>
                <a:spcPct val="20000"/>
              </a:spcBef>
              <a:spcAft>
                <a:spcPct val="0"/>
              </a:spcAft>
              <a:buClr>
                <a:srgbClr val="003399"/>
              </a:buClr>
              <a:buFont typeface="Monotype Sorts" pitchFamily="2" charset="2"/>
              <a:buChar char="l"/>
              <a:defRPr sz="1500">
                <a:solidFill>
                  <a:schemeClr val="tx1"/>
                </a:solidFill>
                <a:latin typeface="+mn-lt"/>
                <a:ea typeface="+mn-ea"/>
                <a:cs typeface="+mn-cs"/>
              </a:defRPr>
            </a:lvl1pPr>
            <a:lvl2pPr marL="557221" indent="-214316" algn="l" rtl="0" eaLnBrk="0" fontAlgn="base" hangingPunct="0">
              <a:spcBef>
                <a:spcPct val="20000"/>
              </a:spcBef>
              <a:spcAft>
                <a:spcPct val="0"/>
              </a:spcAft>
              <a:buClr>
                <a:srgbClr val="6666FF"/>
              </a:buClr>
              <a:buSzPct val="75000"/>
              <a:buFont typeface="Wingdings" pitchFamily="2" charset="2"/>
              <a:buChar char="u"/>
              <a:defRPr>
                <a:solidFill>
                  <a:schemeClr val="tx1"/>
                </a:solidFill>
                <a:latin typeface="+mn-lt"/>
              </a:defRPr>
            </a:lvl2pPr>
            <a:lvl3pPr marL="857262" indent="-171452" algn="l" rtl="0" eaLnBrk="0" fontAlgn="base" hangingPunct="0">
              <a:spcBef>
                <a:spcPct val="20000"/>
              </a:spcBef>
              <a:spcAft>
                <a:spcPct val="0"/>
              </a:spcAft>
              <a:buClr>
                <a:schemeClr val="bg2"/>
              </a:buClr>
              <a:buSzPct val="150000"/>
              <a:buFont typeface="Wingdings" pitchFamily="2" charset="2"/>
              <a:buChar char="§"/>
              <a:defRPr>
                <a:solidFill>
                  <a:schemeClr val="tx1"/>
                </a:solidFill>
                <a:latin typeface="+mn-lt"/>
              </a:defRPr>
            </a:lvl3pPr>
            <a:lvl4pPr marL="1200168" indent="-171452" algn="l" rtl="0" eaLnBrk="0" fontAlgn="base" hangingPunct="0">
              <a:spcBef>
                <a:spcPct val="20000"/>
              </a:spcBef>
              <a:spcAft>
                <a:spcPct val="0"/>
              </a:spcAft>
              <a:buClr>
                <a:schemeClr val="hlink"/>
              </a:buClr>
              <a:buSzPct val="150000"/>
              <a:buChar char="•"/>
              <a:defRPr>
                <a:solidFill>
                  <a:schemeClr val="tx1"/>
                </a:solidFill>
                <a:latin typeface="+mn-lt"/>
              </a:defRPr>
            </a:lvl4pPr>
            <a:lvl5pPr marL="1543072" indent="-171452" algn="l" rtl="0" eaLnBrk="0" fontAlgn="base" hangingPunct="0">
              <a:spcBef>
                <a:spcPct val="20000"/>
              </a:spcBef>
              <a:spcAft>
                <a:spcPct val="0"/>
              </a:spcAft>
              <a:buFont typeface="Times" pitchFamily="18" charset="0"/>
              <a:buChar char="­"/>
              <a:defRPr>
                <a:solidFill>
                  <a:schemeClr val="tx1"/>
                </a:solidFill>
                <a:latin typeface="+mn-lt"/>
              </a:defRPr>
            </a:lvl5pPr>
            <a:lvl6pPr marL="1885977" indent="-171452" algn="l" rtl="0" eaLnBrk="0" fontAlgn="base" hangingPunct="0">
              <a:spcBef>
                <a:spcPct val="20000"/>
              </a:spcBef>
              <a:spcAft>
                <a:spcPct val="0"/>
              </a:spcAft>
              <a:buFont typeface="Times" pitchFamily="18" charset="0"/>
              <a:buChar char="­"/>
              <a:defRPr>
                <a:solidFill>
                  <a:schemeClr val="tx1"/>
                </a:solidFill>
                <a:latin typeface="+mn-lt"/>
              </a:defRPr>
            </a:lvl6pPr>
            <a:lvl7pPr marL="2228883" indent="-171452" algn="l" rtl="0" eaLnBrk="0" fontAlgn="base" hangingPunct="0">
              <a:spcBef>
                <a:spcPct val="20000"/>
              </a:spcBef>
              <a:spcAft>
                <a:spcPct val="0"/>
              </a:spcAft>
              <a:buFont typeface="Times" pitchFamily="18" charset="0"/>
              <a:buChar char="­"/>
              <a:defRPr>
                <a:solidFill>
                  <a:schemeClr val="tx1"/>
                </a:solidFill>
                <a:latin typeface="+mn-lt"/>
              </a:defRPr>
            </a:lvl7pPr>
            <a:lvl8pPr marL="2571787" indent="-171452" algn="l" rtl="0" eaLnBrk="0" fontAlgn="base" hangingPunct="0">
              <a:spcBef>
                <a:spcPct val="20000"/>
              </a:spcBef>
              <a:spcAft>
                <a:spcPct val="0"/>
              </a:spcAft>
              <a:buFont typeface="Times" pitchFamily="18" charset="0"/>
              <a:buChar char="­"/>
              <a:defRPr>
                <a:solidFill>
                  <a:schemeClr val="tx1"/>
                </a:solidFill>
                <a:latin typeface="+mn-lt"/>
              </a:defRPr>
            </a:lvl8pPr>
            <a:lvl9pPr marL="2914693" indent="-171452" algn="l" rtl="0" eaLnBrk="0" fontAlgn="base" hangingPunct="0">
              <a:spcBef>
                <a:spcPct val="20000"/>
              </a:spcBef>
              <a:spcAft>
                <a:spcPct val="0"/>
              </a:spcAft>
              <a:buFont typeface="Times" pitchFamily="18" charset="0"/>
              <a:buChar char="­"/>
              <a:defRPr>
                <a:solidFill>
                  <a:schemeClr val="tx1"/>
                </a:solidFill>
                <a:latin typeface="+mn-lt"/>
              </a:defRPr>
            </a:lvl9pPr>
          </a:lstStyle>
          <a:p>
            <a:pPr lvl="1">
              <a:lnSpc>
                <a:spcPct val="100000"/>
              </a:lnSpc>
            </a:pPr>
            <a:r>
              <a:rPr lang="en-US" altLang="en-US" sz="1600" b="1" i="0" kern="0" dirty="0"/>
              <a:t>Office space, office work, and remote work</a:t>
            </a:r>
          </a:p>
          <a:p>
            <a:pPr lvl="2">
              <a:lnSpc>
                <a:spcPct val="100000"/>
              </a:lnSpc>
            </a:pPr>
            <a:r>
              <a:rPr lang="en-US" altLang="en-US" sz="1600" b="1" i="0" kern="0" dirty="0"/>
              <a:t>Our Staff offices are small</a:t>
            </a:r>
            <a:endParaRPr lang="en-US" altLang="en-US" sz="1600" i="0" kern="0" dirty="0"/>
          </a:p>
          <a:p>
            <a:pPr lvl="3">
              <a:lnSpc>
                <a:spcPct val="100000"/>
              </a:lnSpc>
            </a:pPr>
            <a:r>
              <a:rPr lang="en-US" altLang="en-US" sz="1400" i="0" kern="0" dirty="0"/>
              <a:t>Under our limited operation, we have limited to one Staff per office area</a:t>
            </a:r>
          </a:p>
          <a:p>
            <a:pPr lvl="2">
              <a:lnSpc>
                <a:spcPct val="100000"/>
              </a:lnSpc>
            </a:pPr>
            <a:r>
              <a:rPr lang="en-US" altLang="en-US" sz="1600" b="1" i="0" kern="0" dirty="0"/>
              <a:t>Most of the Nanofab staff work is lab-related work</a:t>
            </a:r>
            <a:r>
              <a:rPr lang="en-US" altLang="en-US" sz="1600" i="0" kern="0" dirty="0"/>
              <a:t>.  </a:t>
            </a:r>
          </a:p>
          <a:p>
            <a:pPr lvl="3">
              <a:lnSpc>
                <a:spcPct val="100000"/>
              </a:lnSpc>
            </a:pPr>
            <a:r>
              <a:rPr lang="en-US" altLang="en-US" sz="1400" i="0" kern="0" dirty="0"/>
              <a:t>Work from home is minimal including website maintenance and procedures write ups</a:t>
            </a:r>
          </a:p>
          <a:p>
            <a:pPr lvl="2">
              <a:lnSpc>
                <a:spcPct val="100000"/>
              </a:lnSpc>
            </a:pPr>
            <a:r>
              <a:rPr lang="en-US" altLang="en-US" sz="1600" b="1" i="0" kern="0" dirty="0"/>
              <a:t>Shifts are required for safe practices and social distancing</a:t>
            </a:r>
            <a:r>
              <a:rPr lang="en-US" altLang="en-US" sz="1600" i="0" kern="0" dirty="0"/>
              <a:t> </a:t>
            </a:r>
          </a:p>
          <a:p>
            <a:pPr lvl="3">
              <a:lnSpc>
                <a:spcPct val="100000"/>
              </a:lnSpc>
            </a:pPr>
            <a:r>
              <a:rPr lang="en-US" altLang="en-US" sz="1400" i="0" kern="0" dirty="0"/>
              <a:t>We initially implemented two shifts and distribute the Staff with no cross-shifting</a:t>
            </a:r>
          </a:p>
          <a:p>
            <a:pPr lvl="3">
              <a:lnSpc>
                <a:spcPct val="100000"/>
              </a:lnSpc>
            </a:pPr>
            <a:r>
              <a:rPr lang="en-US" altLang="en-US" sz="1400" i="0" kern="0" dirty="0"/>
              <a:t>3 equipment engineers and 2 process engineers were assigned to each shift  </a:t>
            </a:r>
          </a:p>
          <a:p>
            <a:pPr lvl="3">
              <a:lnSpc>
                <a:spcPct val="100000"/>
              </a:lnSpc>
            </a:pPr>
            <a:r>
              <a:rPr lang="en-US" altLang="en-US" sz="1400" i="0" kern="0" dirty="0"/>
              <a:t>Engineers at home are available for support</a:t>
            </a:r>
          </a:p>
          <a:p>
            <a:pPr lvl="2">
              <a:lnSpc>
                <a:spcPct val="100000"/>
              </a:lnSpc>
            </a:pPr>
            <a:r>
              <a:rPr lang="en-US" altLang="en-US" sz="1600" b="1" i="0" kern="0" dirty="0"/>
              <a:t>What else productive can be done from home?</a:t>
            </a:r>
            <a:r>
              <a:rPr lang="en-US" altLang="en-US" sz="1600" i="0" kern="0" dirty="0"/>
              <a:t>  </a:t>
            </a:r>
          </a:p>
          <a:p>
            <a:pPr lvl="3">
              <a:lnSpc>
                <a:spcPct val="100000"/>
              </a:lnSpc>
            </a:pPr>
            <a:r>
              <a:rPr lang="en-US" altLang="en-US" sz="1400" i="0" kern="0" dirty="0"/>
              <a:t>Remote help can be provided by phone, LogMeIn, and other video conferencing</a:t>
            </a:r>
          </a:p>
          <a:p>
            <a:pPr lvl="4">
              <a:lnSpc>
                <a:spcPct val="100000"/>
              </a:lnSpc>
            </a:pPr>
            <a:r>
              <a:rPr lang="en-US" altLang="en-US" sz="1400" i="0" kern="0" dirty="0"/>
              <a:t>These practices have already been utilized for support outside of business hours</a:t>
            </a:r>
          </a:p>
          <a:p>
            <a:pPr marL="0" indent="0">
              <a:lnSpc>
                <a:spcPct val="100000"/>
              </a:lnSpc>
              <a:buFont typeface="Monotype Sorts" pitchFamily="2" charset="2"/>
              <a:buNone/>
            </a:pPr>
            <a:endParaRPr lang="en-US" altLang="en-US" sz="1350" b="1" i="0" kern="0" dirty="0"/>
          </a:p>
        </p:txBody>
      </p:sp>
      <p:sp>
        <p:nvSpPr>
          <p:cNvPr id="6" name="Rectangle 3">
            <a:extLst>
              <a:ext uri="{FF2B5EF4-FFF2-40B4-BE49-F238E27FC236}">
                <a16:creationId xmlns:a16="http://schemas.microsoft.com/office/drawing/2014/main" id="{CF440482-3ADA-4293-91D8-12D11059DE77}"/>
              </a:ext>
            </a:extLst>
          </p:cNvPr>
          <p:cNvSpPr txBox="1">
            <a:spLocks noChangeArrowheads="1"/>
          </p:cNvSpPr>
          <p:nvPr/>
        </p:nvSpPr>
        <p:spPr bwMode="auto">
          <a:xfrm>
            <a:off x="1019969" y="497681"/>
            <a:ext cx="7057967" cy="46403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ctr" rtl="0" eaLnBrk="0" fontAlgn="base" hangingPunct="0">
              <a:spcBef>
                <a:spcPct val="0"/>
              </a:spcBef>
              <a:spcAft>
                <a:spcPct val="0"/>
              </a:spcAft>
              <a:defRPr sz="2099" b="1" i="1">
                <a:solidFill>
                  <a:srgbClr val="3366CC"/>
                </a:solidFill>
                <a:latin typeface="+mj-lt"/>
                <a:ea typeface="+mj-ea"/>
                <a:cs typeface="+mj-cs"/>
              </a:defRPr>
            </a:lvl1pPr>
            <a:lvl2pPr algn="ctr" rtl="0" eaLnBrk="0" fontAlgn="base" hangingPunct="0">
              <a:spcBef>
                <a:spcPct val="0"/>
              </a:spcBef>
              <a:spcAft>
                <a:spcPct val="0"/>
              </a:spcAft>
              <a:defRPr sz="2099" b="1" i="1">
                <a:solidFill>
                  <a:srgbClr val="3366CC"/>
                </a:solidFill>
                <a:latin typeface="Helvetica" pitchFamily="34" charset="0"/>
              </a:defRPr>
            </a:lvl2pPr>
            <a:lvl3pPr algn="ctr" rtl="0" eaLnBrk="0" fontAlgn="base" hangingPunct="0">
              <a:spcBef>
                <a:spcPct val="0"/>
              </a:spcBef>
              <a:spcAft>
                <a:spcPct val="0"/>
              </a:spcAft>
              <a:defRPr sz="2099" b="1" i="1">
                <a:solidFill>
                  <a:srgbClr val="3366CC"/>
                </a:solidFill>
                <a:latin typeface="Helvetica" pitchFamily="34" charset="0"/>
              </a:defRPr>
            </a:lvl3pPr>
            <a:lvl4pPr algn="ctr" rtl="0" eaLnBrk="0" fontAlgn="base" hangingPunct="0">
              <a:spcBef>
                <a:spcPct val="0"/>
              </a:spcBef>
              <a:spcAft>
                <a:spcPct val="0"/>
              </a:spcAft>
              <a:defRPr sz="2099" b="1" i="1">
                <a:solidFill>
                  <a:srgbClr val="3366CC"/>
                </a:solidFill>
                <a:latin typeface="Helvetica" pitchFamily="34" charset="0"/>
              </a:defRPr>
            </a:lvl4pPr>
            <a:lvl5pPr algn="ctr" rtl="0" eaLnBrk="0" fontAlgn="base" hangingPunct="0">
              <a:spcBef>
                <a:spcPct val="0"/>
              </a:spcBef>
              <a:spcAft>
                <a:spcPct val="0"/>
              </a:spcAft>
              <a:defRPr sz="2099" b="1" i="1">
                <a:solidFill>
                  <a:srgbClr val="3366CC"/>
                </a:solidFill>
                <a:latin typeface="Helvetica" pitchFamily="34" charset="0"/>
              </a:defRPr>
            </a:lvl5pPr>
            <a:lvl6pPr marL="342906" algn="ctr" rtl="0" eaLnBrk="0" fontAlgn="base" hangingPunct="0">
              <a:spcBef>
                <a:spcPct val="0"/>
              </a:spcBef>
              <a:spcAft>
                <a:spcPct val="0"/>
              </a:spcAft>
              <a:defRPr sz="2099" b="1" i="1">
                <a:solidFill>
                  <a:srgbClr val="3366CC"/>
                </a:solidFill>
                <a:latin typeface="Helvetica" pitchFamily="34" charset="0"/>
              </a:defRPr>
            </a:lvl6pPr>
            <a:lvl7pPr marL="685810" algn="ctr" rtl="0" eaLnBrk="0" fontAlgn="base" hangingPunct="0">
              <a:spcBef>
                <a:spcPct val="0"/>
              </a:spcBef>
              <a:spcAft>
                <a:spcPct val="0"/>
              </a:spcAft>
              <a:defRPr sz="2099" b="1" i="1">
                <a:solidFill>
                  <a:srgbClr val="3366CC"/>
                </a:solidFill>
                <a:latin typeface="Helvetica" pitchFamily="34" charset="0"/>
              </a:defRPr>
            </a:lvl7pPr>
            <a:lvl8pPr marL="1028715" algn="ctr" rtl="0" eaLnBrk="0" fontAlgn="base" hangingPunct="0">
              <a:spcBef>
                <a:spcPct val="0"/>
              </a:spcBef>
              <a:spcAft>
                <a:spcPct val="0"/>
              </a:spcAft>
              <a:defRPr sz="2099" b="1" i="1">
                <a:solidFill>
                  <a:srgbClr val="3366CC"/>
                </a:solidFill>
                <a:latin typeface="Helvetica" pitchFamily="34" charset="0"/>
              </a:defRPr>
            </a:lvl8pPr>
            <a:lvl9pPr marL="1371620" algn="ctr" rtl="0" eaLnBrk="0" fontAlgn="base" hangingPunct="0">
              <a:spcBef>
                <a:spcPct val="0"/>
              </a:spcBef>
              <a:spcAft>
                <a:spcPct val="0"/>
              </a:spcAft>
              <a:defRPr sz="2099" b="1" i="1">
                <a:solidFill>
                  <a:srgbClr val="3366CC"/>
                </a:solidFill>
                <a:latin typeface="Helvetica" pitchFamily="34" charset="0"/>
              </a:defRPr>
            </a:lvl9pPr>
          </a:lstStyle>
          <a:p>
            <a:pPr>
              <a:lnSpc>
                <a:spcPct val="100000"/>
              </a:lnSpc>
            </a:pPr>
            <a:r>
              <a:rPr lang="en-US" altLang="en-US" kern="0" dirty="0"/>
              <a:t>Carefully Understand Space to Establish A Plan</a:t>
            </a:r>
            <a:br>
              <a:rPr lang="en-US" altLang="en-US" kern="0" dirty="0"/>
            </a:br>
            <a:r>
              <a:rPr lang="en-US" altLang="en-US" i="0" kern="0" dirty="0">
                <a:solidFill>
                  <a:schemeClr val="tx1"/>
                </a:solidFill>
              </a:rPr>
              <a:t>Nanofab Details</a:t>
            </a:r>
          </a:p>
        </p:txBody>
      </p:sp>
    </p:spTree>
    <p:extLst>
      <p:ext uri="{BB962C8B-B14F-4D97-AF65-F5344CB8AC3E}">
        <p14:creationId xmlns:p14="http://schemas.microsoft.com/office/powerpoint/2010/main" val="289623594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1769" y="1031081"/>
            <a:ext cx="6483927" cy="3962400"/>
          </a:xfrm>
          <a:prstGeom prst="rect">
            <a:avLst/>
          </a:prstGeom>
        </p:spPr>
      </p:pic>
      <p:sp>
        <p:nvSpPr>
          <p:cNvPr id="5" name="TextBox 4"/>
          <p:cNvSpPr txBox="1"/>
          <p:nvPr/>
        </p:nvSpPr>
        <p:spPr>
          <a:xfrm>
            <a:off x="6666362" y="1920317"/>
            <a:ext cx="2611612" cy="1421928"/>
          </a:xfrm>
          <a:prstGeom prst="rect">
            <a:avLst/>
          </a:prstGeom>
          <a:noFill/>
        </p:spPr>
        <p:txBody>
          <a:bodyPr wrap="square" rtlCol="0">
            <a:noAutofit/>
          </a:bodyPr>
          <a:lstStyle/>
          <a:p>
            <a:pPr marL="171450" indent="-171450">
              <a:buFont typeface="Arial" panose="020B0604020202020204" pitchFamily="34" charset="0"/>
              <a:buChar char="•"/>
            </a:pPr>
            <a:r>
              <a:rPr lang="en-US" dirty="0"/>
              <a:t>Atomic Layer Deposition system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Ability to control the system and chat with users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Ability to observe user actions during operation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Can also communicate with user on phone or by video conference simultaneously</a:t>
            </a:r>
          </a:p>
        </p:txBody>
      </p:sp>
      <p:sp>
        <p:nvSpPr>
          <p:cNvPr id="6" name="Rectangle 3">
            <a:extLst>
              <a:ext uri="{FF2B5EF4-FFF2-40B4-BE49-F238E27FC236}">
                <a16:creationId xmlns:a16="http://schemas.microsoft.com/office/drawing/2014/main" id="{F2F27973-2D8E-459D-9DCC-EE2D6ACDCDAC}"/>
              </a:ext>
            </a:extLst>
          </p:cNvPr>
          <p:cNvSpPr txBox="1">
            <a:spLocks noChangeArrowheads="1"/>
          </p:cNvSpPr>
          <p:nvPr/>
        </p:nvSpPr>
        <p:spPr bwMode="auto">
          <a:xfrm>
            <a:off x="1019969" y="497681"/>
            <a:ext cx="7057967" cy="46403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ctr" rtl="0" eaLnBrk="0" fontAlgn="base" hangingPunct="0">
              <a:spcBef>
                <a:spcPct val="0"/>
              </a:spcBef>
              <a:spcAft>
                <a:spcPct val="0"/>
              </a:spcAft>
              <a:defRPr sz="2099" b="1" i="1">
                <a:solidFill>
                  <a:srgbClr val="3366CC"/>
                </a:solidFill>
                <a:latin typeface="+mj-lt"/>
                <a:ea typeface="+mj-ea"/>
                <a:cs typeface="+mj-cs"/>
              </a:defRPr>
            </a:lvl1pPr>
            <a:lvl2pPr algn="ctr" rtl="0" eaLnBrk="0" fontAlgn="base" hangingPunct="0">
              <a:spcBef>
                <a:spcPct val="0"/>
              </a:spcBef>
              <a:spcAft>
                <a:spcPct val="0"/>
              </a:spcAft>
              <a:defRPr sz="2099" b="1" i="1">
                <a:solidFill>
                  <a:srgbClr val="3366CC"/>
                </a:solidFill>
                <a:latin typeface="Helvetica" pitchFamily="34" charset="0"/>
              </a:defRPr>
            </a:lvl2pPr>
            <a:lvl3pPr algn="ctr" rtl="0" eaLnBrk="0" fontAlgn="base" hangingPunct="0">
              <a:spcBef>
                <a:spcPct val="0"/>
              </a:spcBef>
              <a:spcAft>
                <a:spcPct val="0"/>
              </a:spcAft>
              <a:defRPr sz="2099" b="1" i="1">
                <a:solidFill>
                  <a:srgbClr val="3366CC"/>
                </a:solidFill>
                <a:latin typeface="Helvetica" pitchFamily="34" charset="0"/>
              </a:defRPr>
            </a:lvl3pPr>
            <a:lvl4pPr algn="ctr" rtl="0" eaLnBrk="0" fontAlgn="base" hangingPunct="0">
              <a:spcBef>
                <a:spcPct val="0"/>
              </a:spcBef>
              <a:spcAft>
                <a:spcPct val="0"/>
              </a:spcAft>
              <a:defRPr sz="2099" b="1" i="1">
                <a:solidFill>
                  <a:srgbClr val="3366CC"/>
                </a:solidFill>
                <a:latin typeface="Helvetica" pitchFamily="34" charset="0"/>
              </a:defRPr>
            </a:lvl4pPr>
            <a:lvl5pPr algn="ctr" rtl="0" eaLnBrk="0" fontAlgn="base" hangingPunct="0">
              <a:spcBef>
                <a:spcPct val="0"/>
              </a:spcBef>
              <a:spcAft>
                <a:spcPct val="0"/>
              </a:spcAft>
              <a:defRPr sz="2099" b="1" i="1">
                <a:solidFill>
                  <a:srgbClr val="3366CC"/>
                </a:solidFill>
                <a:latin typeface="Helvetica" pitchFamily="34" charset="0"/>
              </a:defRPr>
            </a:lvl5pPr>
            <a:lvl6pPr marL="342906" algn="ctr" rtl="0" eaLnBrk="0" fontAlgn="base" hangingPunct="0">
              <a:spcBef>
                <a:spcPct val="0"/>
              </a:spcBef>
              <a:spcAft>
                <a:spcPct val="0"/>
              </a:spcAft>
              <a:defRPr sz="2099" b="1" i="1">
                <a:solidFill>
                  <a:srgbClr val="3366CC"/>
                </a:solidFill>
                <a:latin typeface="Helvetica" pitchFamily="34" charset="0"/>
              </a:defRPr>
            </a:lvl6pPr>
            <a:lvl7pPr marL="685810" algn="ctr" rtl="0" eaLnBrk="0" fontAlgn="base" hangingPunct="0">
              <a:spcBef>
                <a:spcPct val="0"/>
              </a:spcBef>
              <a:spcAft>
                <a:spcPct val="0"/>
              </a:spcAft>
              <a:defRPr sz="2099" b="1" i="1">
                <a:solidFill>
                  <a:srgbClr val="3366CC"/>
                </a:solidFill>
                <a:latin typeface="Helvetica" pitchFamily="34" charset="0"/>
              </a:defRPr>
            </a:lvl7pPr>
            <a:lvl8pPr marL="1028715" algn="ctr" rtl="0" eaLnBrk="0" fontAlgn="base" hangingPunct="0">
              <a:spcBef>
                <a:spcPct val="0"/>
              </a:spcBef>
              <a:spcAft>
                <a:spcPct val="0"/>
              </a:spcAft>
              <a:defRPr sz="2099" b="1" i="1">
                <a:solidFill>
                  <a:srgbClr val="3366CC"/>
                </a:solidFill>
                <a:latin typeface="Helvetica" pitchFamily="34" charset="0"/>
              </a:defRPr>
            </a:lvl8pPr>
            <a:lvl9pPr marL="1371620" algn="ctr" rtl="0" eaLnBrk="0" fontAlgn="base" hangingPunct="0">
              <a:spcBef>
                <a:spcPct val="0"/>
              </a:spcBef>
              <a:spcAft>
                <a:spcPct val="0"/>
              </a:spcAft>
              <a:defRPr sz="2099" b="1" i="1">
                <a:solidFill>
                  <a:srgbClr val="3366CC"/>
                </a:solidFill>
                <a:latin typeface="Helvetica" pitchFamily="34" charset="0"/>
              </a:defRPr>
            </a:lvl9pPr>
          </a:lstStyle>
          <a:p>
            <a:pPr>
              <a:lnSpc>
                <a:spcPct val="100000"/>
              </a:lnSpc>
            </a:pPr>
            <a:r>
              <a:rPr lang="en-US" altLang="en-US" kern="0" dirty="0"/>
              <a:t>Example User Interface Accessed Remotely</a:t>
            </a:r>
            <a:br>
              <a:rPr lang="en-US" altLang="en-US" kern="0" dirty="0"/>
            </a:br>
            <a:endParaRPr lang="en-US" altLang="en-US" i="0" kern="0" dirty="0">
              <a:solidFill>
                <a:schemeClr val="tx1"/>
              </a:solidFill>
            </a:endParaRPr>
          </a:p>
        </p:txBody>
      </p:sp>
    </p:spTree>
    <p:extLst>
      <p:ext uri="{BB962C8B-B14F-4D97-AF65-F5344CB8AC3E}">
        <p14:creationId xmlns:p14="http://schemas.microsoft.com/office/powerpoint/2010/main" val="428102827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126069" y="1259681"/>
            <a:ext cx="9067800" cy="3886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57178" indent="-257178" algn="l" rtl="0" eaLnBrk="0" fontAlgn="base" hangingPunct="0">
              <a:spcBef>
                <a:spcPct val="20000"/>
              </a:spcBef>
              <a:spcAft>
                <a:spcPct val="0"/>
              </a:spcAft>
              <a:buClr>
                <a:srgbClr val="003399"/>
              </a:buClr>
              <a:buFont typeface="Monotype Sorts" pitchFamily="2" charset="2"/>
              <a:buChar char="l"/>
              <a:defRPr sz="1500">
                <a:solidFill>
                  <a:schemeClr val="tx1"/>
                </a:solidFill>
                <a:latin typeface="+mn-lt"/>
                <a:ea typeface="+mn-ea"/>
                <a:cs typeface="+mn-cs"/>
              </a:defRPr>
            </a:lvl1pPr>
            <a:lvl2pPr marL="557221" indent="-214316" algn="l" rtl="0" eaLnBrk="0" fontAlgn="base" hangingPunct="0">
              <a:spcBef>
                <a:spcPct val="20000"/>
              </a:spcBef>
              <a:spcAft>
                <a:spcPct val="0"/>
              </a:spcAft>
              <a:buClr>
                <a:srgbClr val="6666FF"/>
              </a:buClr>
              <a:buSzPct val="75000"/>
              <a:buFont typeface="Wingdings" pitchFamily="2" charset="2"/>
              <a:buChar char="u"/>
              <a:defRPr>
                <a:solidFill>
                  <a:schemeClr val="tx1"/>
                </a:solidFill>
                <a:latin typeface="+mn-lt"/>
              </a:defRPr>
            </a:lvl2pPr>
            <a:lvl3pPr marL="857262" indent="-171452" algn="l" rtl="0" eaLnBrk="0" fontAlgn="base" hangingPunct="0">
              <a:spcBef>
                <a:spcPct val="20000"/>
              </a:spcBef>
              <a:spcAft>
                <a:spcPct val="0"/>
              </a:spcAft>
              <a:buClr>
                <a:schemeClr val="bg2"/>
              </a:buClr>
              <a:buSzPct val="150000"/>
              <a:buFont typeface="Wingdings" pitchFamily="2" charset="2"/>
              <a:buChar char="§"/>
              <a:defRPr>
                <a:solidFill>
                  <a:schemeClr val="tx1"/>
                </a:solidFill>
                <a:latin typeface="+mn-lt"/>
              </a:defRPr>
            </a:lvl3pPr>
            <a:lvl4pPr marL="1200168" indent="-171452" algn="l" rtl="0" eaLnBrk="0" fontAlgn="base" hangingPunct="0">
              <a:spcBef>
                <a:spcPct val="20000"/>
              </a:spcBef>
              <a:spcAft>
                <a:spcPct val="0"/>
              </a:spcAft>
              <a:buClr>
                <a:schemeClr val="hlink"/>
              </a:buClr>
              <a:buSzPct val="150000"/>
              <a:buChar char="•"/>
              <a:defRPr>
                <a:solidFill>
                  <a:schemeClr val="tx1"/>
                </a:solidFill>
                <a:latin typeface="+mn-lt"/>
              </a:defRPr>
            </a:lvl4pPr>
            <a:lvl5pPr marL="1543072" indent="-171452" algn="l" rtl="0" eaLnBrk="0" fontAlgn="base" hangingPunct="0">
              <a:spcBef>
                <a:spcPct val="20000"/>
              </a:spcBef>
              <a:spcAft>
                <a:spcPct val="0"/>
              </a:spcAft>
              <a:buFont typeface="Times" pitchFamily="18" charset="0"/>
              <a:buChar char="­"/>
              <a:defRPr>
                <a:solidFill>
                  <a:schemeClr val="tx1"/>
                </a:solidFill>
                <a:latin typeface="+mn-lt"/>
              </a:defRPr>
            </a:lvl5pPr>
            <a:lvl6pPr marL="1885977" indent="-171452" algn="l" rtl="0" eaLnBrk="0" fontAlgn="base" hangingPunct="0">
              <a:spcBef>
                <a:spcPct val="20000"/>
              </a:spcBef>
              <a:spcAft>
                <a:spcPct val="0"/>
              </a:spcAft>
              <a:buFont typeface="Times" pitchFamily="18" charset="0"/>
              <a:buChar char="­"/>
              <a:defRPr>
                <a:solidFill>
                  <a:schemeClr val="tx1"/>
                </a:solidFill>
                <a:latin typeface="+mn-lt"/>
              </a:defRPr>
            </a:lvl6pPr>
            <a:lvl7pPr marL="2228883" indent="-171452" algn="l" rtl="0" eaLnBrk="0" fontAlgn="base" hangingPunct="0">
              <a:spcBef>
                <a:spcPct val="20000"/>
              </a:spcBef>
              <a:spcAft>
                <a:spcPct val="0"/>
              </a:spcAft>
              <a:buFont typeface="Times" pitchFamily="18" charset="0"/>
              <a:buChar char="­"/>
              <a:defRPr>
                <a:solidFill>
                  <a:schemeClr val="tx1"/>
                </a:solidFill>
                <a:latin typeface="+mn-lt"/>
              </a:defRPr>
            </a:lvl7pPr>
            <a:lvl8pPr marL="2571787" indent="-171452" algn="l" rtl="0" eaLnBrk="0" fontAlgn="base" hangingPunct="0">
              <a:spcBef>
                <a:spcPct val="20000"/>
              </a:spcBef>
              <a:spcAft>
                <a:spcPct val="0"/>
              </a:spcAft>
              <a:buFont typeface="Times" pitchFamily="18" charset="0"/>
              <a:buChar char="­"/>
              <a:defRPr>
                <a:solidFill>
                  <a:schemeClr val="tx1"/>
                </a:solidFill>
                <a:latin typeface="+mn-lt"/>
              </a:defRPr>
            </a:lvl8pPr>
            <a:lvl9pPr marL="2914693" indent="-171452" algn="l" rtl="0" eaLnBrk="0" fontAlgn="base" hangingPunct="0">
              <a:spcBef>
                <a:spcPct val="20000"/>
              </a:spcBef>
              <a:spcAft>
                <a:spcPct val="0"/>
              </a:spcAft>
              <a:buFont typeface="Times" pitchFamily="18" charset="0"/>
              <a:buChar char="­"/>
              <a:defRPr>
                <a:solidFill>
                  <a:schemeClr val="tx1"/>
                </a:solidFill>
                <a:latin typeface="+mn-lt"/>
              </a:defRPr>
            </a:lvl9pPr>
          </a:lstStyle>
          <a:p>
            <a:pPr lvl="1">
              <a:lnSpc>
                <a:spcPct val="100000"/>
              </a:lnSpc>
            </a:pPr>
            <a:r>
              <a:rPr lang="en-US" altLang="en-US" sz="1600" b="1" i="0" kern="0" dirty="0"/>
              <a:t>Gowning protocol </a:t>
            </a:r>
            <a:r>
              <a:rPr lang="en-US" altLang="en-US" sz="1600" i="0" kern="0" dirty="0"/>
              <a:t>for cleanroom entry</a:t>
            </a:r>
          </a:p>
          <a:p>
            <a:pPr lvl="2">
              <a:lnSpc>
                <a:spcPct val="100000"/>
              </a:lnSpc>
            </a:pPr>
            <a:r>
              <a:rPr lang="en-US" altLang="en-US" sz="1400" b="1" i="0" kern="0" dirty="0"/>
              <a:t>Need efficient way to get people in and out</a:t>
            </a:r>
            <a:r>
              <a:rPr lang="en-US" altLang="en-US" sz="1400" i="0" kern="0" dirty="0"/>
              <a:t> </a:t>
            </a:r>
          </a:p>
          <a:p>
            <a:pPr lvl="3">
              <a:lnSpc>
                <a:spcPct val="100000"/>
              </a:lnSpc>
            </a:pPr>
            <a:r>
              <a:rPr lang="en-US" altLang="en-US" i="0" kern="0" dirty="0"/>
              <a:t>Maintain distancing, minimize interactions, but ensure throughput</a:t>
            </a:r>
          </a:p>
          <a:p>
            <a:pPr lvl="2">
              <a:lnSpc>
                <a:spcPct val="100000"/>
              </a:lnSpc>
            </a:pPr>
            <a:r>
              <a:rPr lang="en-US" altLang="en-US" sz="1400" b="1" i="0" kern="0" dirty="0"/>
              <a:t>What is touched? </a:t>
            </a:r>
          </a:p>
          <a:p>
            <a:pPr lvl="3">
              <a:lnSpc>
                <a:spcPct val="100000"/>
              </a:lnSpc>
            </a:pPr>
            <a:r>
              <a:rPr lang="en-US" altLang="en-US" i="0" kern="0" dirty="0"/>
              <a:t>Benches, wire racks, doors, tables</a:t>
            </a:r>
            <a:endParaRPr lang="en-US" altLang="en-US" b="1" i="0" kern="0" dirty="0"/>
          </a:p>
          <a:p>
            <a:pPr lvl="2">
              <a:lnSpc>
                <a:spcPct val="100000"/>
              </a:lnSpc>
            </a:pPr>
            <a:r>
              <a:rPr lang="en-US" altLang="en-US" sz="1400" b="1" i="0" kern="0" dirty="0"/>
              <a:t>How do people enter and exit, and move within the gowning room?  </a:t>
            </a:r>
          </a:p>
          <a:p>
            <a:pPr lvl="3">
              <a:lnSpc>
                <a:spcPct val="100000"/>
              </a:lnSpc>
            </a:pPr>
            <a:r>
              <a:rPr lang="en-US" altLang="en-US" b="1" i="0" kern="0" dirty="0"/>
              <a:t>Entry: </a:t>
            </a:r>
            <a:r>
              <a:rPr lang="en-US" altLang="en-US" i="0" kern="0" dirty="0"/>
              <a:t>Enter, leave personal items on rack, hang coat. Get new gown, boots, hood. Go to bench and suit up. Add gloves near cleanroom door entrance prior to leaving gowning area and entering cleanroom space.  </a:t>
            </a:r>
          </a:p>
          <a:p>
            <a:pPr lvl="3">
              <a:lnSpc>
                <a:spcPct val="100000"/>
              </a:lnSpc>
            </a:pPr>
            <a:r>
              <a:rPr lang="en-US" altLang="en-US" b="1" i="0" kern="0" dirty="0"/>
              <a:t>Exit:</a:t>
            </a:r>
            <a:r>
              <a:rPr lang="en-US" altLang="en-US" i="0" kern="0" dirty="0"/>
              <a:t> Enter gowning from cleanroom, remove gown, boots, drop in laundry if needed. Remove gloves, take personal items, exit.</a:t>
            </a:r>
          </a:p>
          <a:p>
            <a:pPr lvl="2">
              <a:lnSpc>
                <a:spcPct val="100000"/>
              </a:lnSpc>
            </a:pPr>
            <a:r>
              <a:rPr lang="en-US" altLang="en-US" sz="1400" b="1" i="0" kern="0" dirty="0"/>
              <a:t>Where are there flow bottlenecks? Do we need to move anything to make flow better? Other protocol changes needed as well?</a:t>
            </a:r>
          </a:p>
          <a:p>
            <a:pPr lvl="3">
              <a:lnSpc>
                <a:spcPct val="100000"/>
              </a:lnSpc>
            </a:pPr>
            <a:r>
              <a:rPr lang="en-US" altLang="en-US" b="1" i="0" kern="0" dirty="0"/>
              <a:t>Example: </a:t>
            </a:r>
            <a:r>
              <a:rPr lang="en-US" altLang="en-US" i="0" kern="0" dirty="0"/>
              <a:t>Moving laundry bin to different location assisting to reduce a flow bottleneck</a:t>
            </a:r>
            <a:endParaRPr lang="en-US" altLang="en-US" b="1" i="0" kern="0" dirty="0"/>
          </a:p>
          <a:p>
            <a:pPr marL="0" indent="0">
              <a:lnSpc>
                <a:spcPct val="100000"/>
              </a:lnSpc>
              <a:buFont typeface="Monotype Sorts" pitchFamily="2" charset="2"/>
              <a:buNone/>
            </a:pPr>
            <a:endParaRPr lang="en-US" altLang="en-US" sz="1350" b="1" i="0" kern="0" dirty="0"/>
          </a:p>
        </p:txBody>
      </p:sp>
      <p:sp>
        <p:nvSpPr>
          <p:cNvPr id="6" name="Rectangle 3">
            <a:extLst>
              <a:ext uri="{FF2B5EF4-FFF2-40B4-BE49-F238E27FC236}">
                <a16:creationId xmlns:a16="http://schemas.microsoft.com/office/drawing/2014/main" id="{CF440482-3ADA-4293-91D8-12D11059DE77}"/>
              </a:ext>
            </a:extLst>
          </p:cNvPr>
          <p:cNvSpPr txBox="1">
            <a:spLocks noChangeArrowheads="1"/>
          </p:cNvSpPr>
          <p:nvPr/>
        </p:nvSpPr>
        <p:spPr bwMode="auto">
          <a:xfrm>
            <a:off x="1019969" y="497681"/>
            <a:ext cx="7057967" cy="46403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ctr" rtl="0" eaLnBrk="0" fontAlgn="base" hangingPunct="0">
              <a:spcBef>
                <a:spcPct val="0"/>
              </a:spcBef>
              <a:spcAft>
                <a:spcPct val="0"/>
              </a:spcAft>
              <a:defRPr sz="2099" b="1" i="1">
                <a:solidFill>
                  <a:srgbClr val="3366CC"/>
                </a:solidFill>
                <a:latin typeface="+mj-lt"/>
                <a:ea typeface="+mj-ea"/>
                <a:cs typeface="+mj-cs"/>
              </a:defRPr>
            </a:lvl1pPr>
            <a:lvl2pPr algn="ctr" rtl="0" eaLnBrk="0" fontAlgn="base" hangingPunct="0">
              <a:spcBef>
                <a:spcPct val="0"/>
              </a:spcBef>
              <a:spcAft>
                <a:spcPct val="0"/>
              </a:spcAft>
              <a:defRPr sz="2099" b="1" i="1">
                <a:solidFill>
                  <a:srgbClr val="3366CC"/>
                </a:solidFill>
                <a:latin typeface="Helvetica" pitchFamily="34" charset="0"/>
              </a:defRPr>
            </a:lvl2pPr>
            <a:lvl3pPr algn="ctr" rtl="0" eaLnBrk="0" fontAlgn="base" hangingPunct="0">
              <a:spcBef>
                <a:spcPct val="0"/>
              </a:spcBef>
              <a:spcAft>
                <a:spcPct val="0"/>
              </a:spcAft>
              <a:defRPr sz="2099" b="1" i="1">
                <a:solidFill>
                  <a:srgbClr val="3366CC"/>
                </a:solidFill>
                <a:latin typeface="Helvetica" pitchFamily="34" charset="0"/>
              </a:defRPr>
            </a:lvl3pPr>
            <a:lvl4pPr algn="ctr" rtl="0" eaLnBrk="0" fontAlgn="base" hangingPunct="0">
              <a:spcBef>
                <a:spcPct val="0"/>
              </a:spcBef>
              <a:spcAft>
                <a:spcPct val="0"/>
              </a:spcAft>
              <a:defRPr sz="2099" b="1" i="1">
                <a:solidFill>
                  <a:srgbClr val="3366CC"/>
                </a:solidFill>
                <a:latin typeface="Helvetica" pitchFamily="34" charset="0"/>
              </a:defRPr>
            </a:lvl4pPr>
            <a:lvl5pPr algn="ctr" rtl="0" eaLnBrk="0" fontAlgn="base" hangingPunct="0">
              <a:spcBef>
                <a:spcPct val="0"/>
              </a:spcBef>
              <a:spcAft>
                <a:spcPct val="0"/>
              </a:spcAft>
              <a:defRPr sz="2099" b="1" i="1">
                <a:solidFill>
                  <a:srgbClr val="3366CC"/>
                </a:solidFill>
                <a:latin typeface="Helvetica" pitchFamily="34" charset="0"/>
              </a:defRPr>
            </a:lvl5pPr>
            <a:lvl6pPr marL="342906" algn="ctr" rtl="0" eaLnBrk="0" fontAlgn="base" hangingPunct="0">
              <a:spcBef>
                <a:spcPct val="0"/>
              </a:spcBef>
              <a:spcAft>
                <a:spcPct val="0"/>
              </a:spcAft>
              <a:defRPr sz="2099" b="1" i="1">
                <a:solidFill>
                  <a:srgbClr val="3366CC"/>
                </a:solidFill>
                <a:latin typeface="Helvetica" pitchFamily="34" charset="0"/>
              </a:defRPr>
            </a:lvl6pPr>
            <a:lvl7pPr marL="685810" algn="ctr" rtl="0" eaLnBrk="0" fontAlgn="base" hangingPunct="0">
              <a:spcBef>
                <a:spcPct val="0"/>
              </a:spcBef>
              <a:spcAft>
                <a:spcPct val="0"/>
              </a:spcAft>
              <a:defRPr sz="2099" b="1" i="1">
                <a:solidFill>
                  <a:srgbClr val="3366CC"/>
                </a:solidFill>
                <a:latin typeface="Helvetica" pitchFamily="34" charset="0"/>
              </a:defRPr>
            </a:lvl7pPr>
            <a:lvl8pPr marL="1028715" algn="ctr" rtl="0" eaLnBrk="0" fontAlgn="base" hangingPunct="0">
              <a:spcBef>
                <a:spcPct val="0"/>
              </a:spcBef>
              <a:spcAft>
                <a:spcPct val="0"/>
              </a:spcAft>
              <a:defRPr sz="2099" b="1" i="1">
                <a:solidFill>
                  <a:srgbClr val="3366CC"/>
                </a:solidFill>
                <a:latin typeface="Helvetica" pitchFamily="34" charset="0"/>
              </a:defRPr>
            </a:lvl8pPr>
            <a:lvl9pPr marL="1371620" algn="ctr" rtl="0" eaLnBrk="0" fontAlgn="base" hangingPunct="0">
              <a:spcBef>
                <a:spcPct val="0"/>
              </a:spcBef>
              <a:spcAft>
                <a:spcPct val="0"/>
              </a:spcAft>
              <a:defRPr sz="2099" b="1" i="1">
                <a:solidFill>
                  <a:srgbClr val="3366CC"/>
                </a:solidFill>
                <a:latin typeface="Helvetica" pitchFamily="34" charset="0"/>
              </a:defRPr>
            </a:lvl9pPr>
          </a:lstStyle>
          <a:p>
            <a:pPr>
              <a:lnSpc>
                <a:spcPct val="100000"/>
              </a:lnSpc>
            </a:pPr>
            <a:r>
              <a:rPr lang="en-US" altLang="en-US" kern="0" dirty="0"/>
              <a:t>Carefully Understand Space to Establish A Plan</a:t>
            </a:r>
            <a:br>
              <a:rPr lang="en-US" altLang="en-US" kern="0" dirty="0"/>
            </a:br>
            <a:r>
              <a:rPr lang="en-US" altLang="en-US" i="0" kern="0" dirty="0">
                <a:solidFill>
                  <a:schemeClr val="tx1"/>
                </a:solidFill>
              </a:rPr>
              <a:t>Nanofab Details</a:t>
            </a:r>
          </a:p>
        </p:txBody>
      </p:sp>
    </p:spTree>
    <p:extLst>
      <p:ext uri="{BB962C8B-B14F-4D97-AF65-F5344CB8AC3E}">
        <p14:creationId xmlns:p14="http://schemas.microsoft.com/office/powerpoint/2010/main" val="242238533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126069" y="1259681"/>
            <a:ext cx="9067800" cy="3886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57178" indent="-257178" algn="l" rtl="0" eaLnBrk="0" fontAlgn="base" hangingPunct="0">
              <a:spcBef>
                <a:spcPct val="20000"/>
              </a:spcBef>
              <a:spcAft>
                <a:spcPct val="0"/>
              </a:spcAft>
              <a:buClr>
                <a:srgbClr val="003399"/>
              </a:buClr>
              <a:buFont typeface="Monotype Sorts" pitchFamily="2" charset="2"/>
              <a:buChar char="l"/>
              <a:defRPr sz="1500">
                <a:solidFill>
                  <a:schemeClr val="tx1"/>
                </a:solidFill>
                <a:latin typeface="+mn-lt"/>
                <a:ea typeface="+mn-ea"/>
                <a:cs typeface="+mn-cs"/>
              </a:defRPr>
            </a:lvl1pPr>
            <a:lvl2pPr marL="557221" indent="-214316" algn="l" rtl="0" eaLnBrk="0" fontAlgn="base" hangingPunct="0">
              <a:spcBef>
                <a:spcPct val="20000"/>
              </a:spcBef>
              <a:spcAft>
                <a:spcPct val="0"/>
              </a:spcAft>
              <a:buClr>
                <a:srgbClr val="6666FF"/>
              </a:buClr>
              <a:buSzPct val="75000"/>
              <a:buFont typeface="Wingdings" pitchFamily="2" charset="2"/>
              <a:buChar char="u"/>
              <a:defRPr>
                <a:solidFill>
                  <a:schemeClr val="tx1"/>
                </a:solidFill>
                <a:latin typeface="+mn-lt"/>
              </a:defRPr>
            </a:lvl2pPr>
            <a:lvl3pPr marL="857262" indent="-171452" algn="l" rtl="0" eaLnBrk="0" fontAlgn="base" hangingPunct="0">
              <a:spcBef>
                <a:spcPct val="20000"/>
              </a:spcBef>
              <a:spcAft>
                <a:spcPct val="0"/>
              </a:spcAft>
              <a:buClr>
                <a:schemeClr val="bg2"/>
              </a:buClr>
              <a:buSzPct val="150000"/>
              <a:buFont typeface="Wingdings" pitchFamily="2" charset="2"/>
              <a:buChar char="§"/>
              <a:defRPr>
                <a:solidFill>
                  <a:schemeClr val="tx1"/>
                </a:solidFill>
                <a:latin typeface="+mn-lt"/>
              </a:defRPr>
            </a:lvl3pPr>
            <a:lvl4pPr marL="1200168" indent="-171452" algn="l" rtl="0" eaLnBrk="0" fontAlgn="base" hangingPunct="0">
              <a:spcBef>
                <a:spcPct val="20000"/>
              </a:spcBef>
              <a:spcAft>
                <a:spcPct val="0"/>
              </a:spcAft>
              <a:buClr>
                <a:schemeClr val="hlink"/>
              </a:buClr>
              <a:buSzPct val="150000"/>
              <a:buChar char="•"/>
              <a:defRPr>
                <a:solidFill>
                  <a:schemeClr val="tx1"/>
                </a:solidFill>
                <a:latin typeface="+mn-lt"/>
              </a:defRPr>
            </a:lvl4pPr>
            <a:lvl5pPr marL="1543072" indent="-171452" algn="l" rtl="0" eaLnBrk="0" fontAlgn="base" hangingPunct="0">
              <a:spcBef>
                <a:spcPct val="20000"/>
              </a:spcBef>
              <a:spcAft>
                <a:spcPct val="0"/>
              </a:spcAft>
              <a:buFont typeface="Times" pitchFamily="18" charset="0"/>
              <a:buChar char="­"/>
              <a:defRPr>
                <a:solidFill>
                  <a:schemeClr val="tx1"/>
                </a:solidFill>
                <a:latin typeface="+mn-lt"/>
              </a:defRPr>
            </a:lvl5pPr>
            <a:lvl6pPr marL="1885977" indent="-171452" algn="l" rtl="0" eaLnBrk="0" fontAlgn="base" hangingPunct="0">
              <a:spcBef>
                <a:spcPct val="20000"/>
              </a:spcBef>
              <a:spcAft>
                <a:spcPct val="0"/>
              </a:spcAft>
              <a:buFont typeface="Times" pitchFamily="18" charset="0"/>
              <a:buChar char="­"/>
              <a:defRPr>
                <a:solidFill>
                  <a:schemeClr val="tx1"/>
                </a:solidFill>
                <a:latin typeface="+mn-lt"/>
              </a:defRPr>
            </a:lvl6pPr>
            <a:lvl7pPr marL="2228883" indent="-171452" algn="l" rtl="0" eaLnBrk="0" fontAlgn="base" hangingPunct="0">
              <a:spcBef>
                <a:spcPct val="20000"/>
              </a:spcBef>
              <a:spcAft>
                <a:spcPct val="0"/>
              </a:spcAft>
              <a:buFont typeface="Times" pitchFamily="18" charset="0"/>
              <a:buChar char="­"/>
              <a:defRPr>
                <a:solidFill>
                  <a:schemeClr val="tx1"/>
                </a:solidFill>
                <a:latin typeface="+mn-lt"/>
              </a:defRPr>
            </a:lvl7pPr>
            <a:lvl8pPr marL="2571787" indent="-171452" algn="l" rtl="0" eaLnBrk="0" fontAlgn="base" hangingPunct="0">
              <a:spcBef>
                <a:spcPct val="20000"/>
              </a:spcBef>
              <a:spcAft>
                <a:spcPct val="0"/>
              </a:spcAft>
              <a:buFont typeface="Times" pitchFamily="18" charset="0"/>
              <a:buChar char="­"/>
              <a:defRPr>
                <a:solidFill>
                  <a:schemeClr val="tx1"/>
                </a:solidFill>
                <a:latin typeface="+mn-lt"/>
              </a:defRPr>
            </a:lvl8pPr>
            <a:lvl9pPr marL="2914693" indent="-171452" algn="l" rtl="0" eaLnBrk="0" fontAlgn="base" hangingPunct="0">
              <a:spcBef>
                <a:spcPct val="20000"/>
              </a:spcBef>
              <a:spcAft>
                <a:spcPct val="0"/>
              </a:spcAft>
              <a:buFont typeface="Times" pitchFamily="18" charset="0"/>
              <a:buChar char="­"/>
              <a:defRPr>
                <a:solidFill>
                  <a:schemeClr val="tx1"/>
                </a:solidFill>
                <a:latin typeface="+mn-lt"/>
              </a:defRPr>
            </a:lvl9pPr>
          </a:lstStyle>
          <a:p>
            <a:pPr lvl="1">
              <a:lnSpc>
                <a:spcPct val="100000"/>
              </a:lnSpc>
            </a:pPr>
            <a:r>
              <a:rPr lang="en-US" altLang="en-US" sz="1600" b="1" i="0" kern="0" dirty="0"/>
              <a:t>Social Distancing Protocols: </a:t>
            </a:r>
            <a:r>
              <a:rPr lang="en-US" altLang="en-US" sz="1600" i="0" kern="0" dirty="0"/>
              <a:t>reduced total occupancy and limits for each work area </a:t>
            </a:r>
          </a:p>
          <a:p>
            <a:pPr lvl="2">
              <a:lnSpc>
                <a:spcPct val="100000"/>
              </a:lnSpc>
            </a:pPr>
            <a:r>
              <a:rPr lang="en-US" altLang="en-US" sz="1400" b="1" i="0" kern="0" dirty="0"/>
              <a:t>Users per bay: </a:t>
            </a:r>
          </a:p>
          <a:p>
            <a:pPr lvl="3">
              <a:lnSpc>
                <a:spcPct val="100000"/>
              </a:lnSpc>
            </a:pPr>
            <a:r>
              <a:rPr lang="en-US" altLang="en-US" i="0" kern="0" dirty="0"/>
              <a:t>Started with 4 users to be conservative (bays are 60 ft. x 13 ft.)</a:t>
            </a:r>
          </a:p>
          <a:p>
            <a:pPr lvl="3">
              <a:lnSpc>
                <a:spcPct val="100000"/>
              </a:lnSpc>
            </a:pPr>
            <a:r>
              <a:rPr lang="en-US" altLang="en-US" i="0" kern="0" dirty="0"/>
              <a:t>Observed that 5 users is comfortable for most bays</a:t>
            </a:r>
          </a:p>
          <a:p>
            <a:pPr lvl="3">
              <a:lnSpc>
                <a:spcPct val="100000"/>
              </a:lnSpc>
            </a:pPr>
            <a:r>
              <a:rPr lang="en-US" altLang="en-US" i="0" kern="0" dirty="0"/>
              <a:t>Posted signs to remind users of protocols </a:t>
            </a:r>
          </a:p>
          <a:p>
            <a:pPr lvl="3">
              <a:lnSpc>
                <a:spcPct val="100000"/>
              </a:lnSpc>
            </a:pPr>
            <a:r>
              <a:rPr lang="en-US" altLang="en-US" i="0" kern="0" dirty="0"/>
              <a:t>Actively reminding users of importance to adjust work behavior</a:t>
            </a:r>
          </a:p>
          <a:p>
            <a:pPr lvl="2">
              <a:lnSpc>
                <a:spcPct val="100000"/>
              </a:lnSpc>
            </a:pPr>
            <a:r>
              <a:rPr lang="en-US" altLang="en-US" sz="1400" b="1" i="0" kern="0" dirty="0"/>
              <a:t>Relocated some equipment: </a:t>
            </a:r>
          </a:p>
          <a:p>
            <a:pPr lvl="3">
              <a:lnSpc>
                <a:spcPct val="100000"/>
              </a:lnSpc>
            </a:pPr>
            <a:r>
              <a:rPr lang="en-US" altLang="en-US" i="0" kern="0" dirty="0"/>
              <a:t>Example: Microscopes moved to facilitate more users and distancing</a:t>
            </a:r>
            <a:endParaRPr lang="en-US" altLang="en-US" b="1" i="0" kern="0" dirty="0"/>
          </a:p>
          <a:p>
            <a:pPr lvl="2">
              <a:lnSpc>
                <a:spcPct val="100000"/>
              </a:lnSpc>
            </a:pPr>
            <a:r>
              <a:rPr lang="en-US" altLang="en-US" sz="1400" b="1" i="0" kern="0" dirty="0"/>
              <a:t>Adding physical barriers</a:t>
            </a:r>
          </a:p>
          <a:p>
            <a:pPr lvl="3">
              <a:lnSpc>
                <a:spcPct val="100000"/>
              </a:lnSpc>
            </a:pPr>
            <a:r>
              <a:rPr lang="en-US" altLang="en-US" i="0" kern="0" dirty="0"/>
              <a:t>Adding plexiglass</a:t>
            </a:r>
            <a:r>
              <a:rPr lang="en-US" altLang="en-US" b="1" i="0" kern="0" dirty="0"/>
              <a:t> </a:t>
            </a:r>
            <a:r>
              <a:rPr lang="en-US" altLang="en-US" i="0" kern="0" dirty="0"/>
              <a:t>throughout lab to accommodate higher numbers</a:t>
            </a:r>
          </a:p>
          <a:p>
            <a:pPr lvl="3">
              <a:lnSpc>
                <a:spcPct val="100000"/>
              </a:lnSpc>
            </a:pPr>
            <a:r>
              <a:rPr lang="en-US" altLang="en-US" i="0" kern="0" dirty="0"/>
              <a:t>Physical barriers allows for reduced physical distancing</a:t>
            </a:r>
          </a:p>
          <a:p>
            <a:pPr lvl="2">
              <a:lnSpc>
                <a:spcPct val="100000"/>
              </a:lnSpc>
            </a:pPr>
            <a:r>
              <a:rPr lang="en-US" altLang="en-US" sz="1400" b="1" i="0" kern="0" dirty="0"/>
              <a:t>Assessing other physical limitations</a:t>
            </a:r>
          </a:p>
          <a:p>
            <a:pPr lvl="3">
              <a:lnSpc>
                <a:spcPct val="100000"/>
              </a:lnSpc>
            </a:pPr>
            <a:r>
              <a:rPr lang="en-US" altLang="en-US" i="0" kern="0" dirty="0"/>
              <a:t>In the process of removing some chairs, moving workstations for tools</a:t>
            </a:r>
          </a:p>
          <a:p>
            <a:pPr lvl="3">
              <a:lnSpc>
                <a:spcPct val="100000"/>
              </a:lnSpc>
            </a:pPr>
            <a:r>
              <a:rPr lang="en-US" altLang="en-US" i="0" kern="0" dirty="0"/>
              <a:t>Recapturing floor space for better distancing</a:t>
            </a:r>
          </a:p>
          <a:p>
            <a:pPr marL="0" indent="0">
              <a:lnSpc>
                <a:spcPct val="100000"/>
              </a:lnSpc>
              <a:buFont typeface="Monotype Sorts" pitchFamily="2" charset="2"/>
              <a:buNone/>
            </a:pPr>
            <a:endParaRPr lang="en-US" altLang="en-US" sz="1350" b="1" i="0" kern="0" dirty="0"/>
          </a:p>
        </p:txBody>
      </p:sp>
      <p:sp>
        <p:nvSpPr>
          <p:cNvPr id="6" name="Rectangle 3">
            <a:extLst>
              <a:ext uri="{FF2B5EF4-FFF2-40B4-BE49-F238E27FC236}">
                <a16:creationId xmlns:a16="http://schemas.microsoft.com/office/drawing/2014/main" id="{CF440482-3ADA-4293-91D8-12D11059DE77}"/>
              </a:ext>
            </a:extLst>
          </p:cNvPr>
          <p:cNvSpPr txBox="1">
            <a:spLocks noChangeArrowheads="1"/>
          </p:cNvSpPr>
          <p:nvPr/>
        </p:nvSpPr>
        <p:spPr bwMode="auto">
          <a:xfrm>
            <a:off x="1019969" y="497681"/>
            <a:ext cx="7057967" cy="46403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ctr" rtl="0" eaLnBrk="0" fontAlgn="base" hangingPunct="0">
              <a:spcBef>
                <a:spcPct val="0"/>
              </a:spcBef>
              <a:spcAft>
                <a:spcPct val="0"/>
              </a:spcAft>
              <a:defRPr sz="2099" b="1" i="1">
                <a:solidFill>
                  <a:srgbClr val="3366CC"/>
                </a:solidFill>
                <a:latin typeface="+mj-lt"/>
                <a:ea typeface="+mj-ea"/>
                <a:cs typeface="+mj-cs"/>
              </a:defRPr>
            </a:lvl1pPr>
            <a:lvl2pPr algn="ctr" rtl="0" eaLnBrk="0" fontAlgn="base" hangingPunct="0">
              <a:spcBef>
                <a:spcPct val="0"/>
              </a:spcBef>
              <a:spcAft>
                <a:spcPct val="0"/>
              </a:spcAft>
              <a:defRPr sz="2099" b="1" i="1">
                <a:solidFill>
                  <a:srgbClr val="3366CC"/>
                </a:solidFill>
                <a:latin typeface="Helvetica" pitchFamily="34" charset="0"/>
              </a:defRPr>
            </a:lvl2pPr>
            <a:lvl3pPr algn="ctr" rtl="0" eaLnBrk="0" fontAlgn="base" hangingPunct="0">
              <a:spcBef>
                <a:spcPct val="0"/>
              </a:spcBef>
              <a:spcAft>
                <a:spcPct val="0"/>
              </a:spcAft>
              <a:defRPr sz="2099" b="1" i="1">
                <a:solidFill>
                  <a:srgbClr val="3366CC"/>
                </a:solidFill>
                <a:latin typeface="Helvetica" pitchFamily="34" charset="0"/>
              </a:defRPr>
            </a:lvl3pPr>
            <a:lvl4pPr algn="ctr" rtl="0" eaLnBrk="0" fontAlgn="base" hangingPunct="0">
              <a:spcBef>
                <a:spcPct val="0"/>
              </a:spcBef>
              <a:spcAft>
                <a:spcPct val="0"/>
              </a:spcAft>
              <a:defRPr sz="2099" b="1" i="1">
                <a:solidFill>
                  <a:srgbClr val="3366CC"/>
                </a:solidFill>
                <a:latin typeface="Helvetica" pitchFamily="34" charset="0"/>
              </a:defRPr>
            </a:lvl4pPr>
            <a:lvl5pPr algn="ctr" rtl="0" eaLnBrk="0" fontAlgn="base" hangingPunct="0">
              <a:spcBef>
                <a:spcPct val="0"/>
              </a:spcBef>
              <a:spcAft>
                <a:spcPct val="0"/>
              </a:spcAft>
              <a:defRPr sz="2099" b="1" i="1">
                <a:solidFill>
                  <a:srgbClr val="3366CC"/>
                </a:solidFill>
                <a:latin typeface="Helvetica" pitchFamily="34" charset="0"/>
              </a:defRPr>
            </a:lvl5pPr>
            <a:lvl6pPr marL="342906" algn="ctr" rtl="0" eaLnBrk="0" fontAlgn="base" hangingPunct="0">
              <a:spcBef>
                <a:spcPct val="0"/>
              </a:spcBef>
              <a:spcAft>
                <a:spcPct val="0"/>
              </a:spcAft>
              <a:defRPr sz="2099" b="1" i="1">
                <a:solidFill>
                  <a:srgbClr val="3366CC"/>
                </a:solidFill>
                <a:latin typeface="Helvetica" pitchFamily="34" charset="0"/>
              </a:defRPr>
            </a:lvl6pPr>
            <a:lvl7pPr marL="685810" algn="ctr" rtl="0" eaLnBrk="0" fontAlgn="base" hangingPunct="0">
              <a:spcBef>
                <a:spcPct val="0"/>
              </a:spcBef>
              <a:spcAft>
                <a:spcPct val="0"/>
              </a:spcAft>
              <a:defRPr sz="2099" b="1" i="1">
                <a:solidFill>
                  <a:srgbClr val="3366CC"/>
                </a:solidFill>
                <a:latin typeface="Helvetica" pitchFamily="34" charset="0"/>
              </a:defRPr>
            </a:lvl7pPr>
            <a:lvl8pPr marL="1028715" algn="ctr" rtl="0" eaLnBrk="0" fontAlgn="base" hangingPunct="0">
              <a:spcBef>
                <a:spcPct val="0"/>
              </a:spcBef>
              <a:spcAft>
                <a:spcPct val="0"/>
              </a:spcAft>
              <a:defRPr sz="2099" b="1" i="1">
                <a:solidFill>
                  <a:srgbClr val="3366CC"/>
                </a:solidFill>
                <a:latin typeface="Helvetica" pitchFamily="34" charset="0"/>
              </a:defRPr>
            </a:lvl8pPr>
            <a:lvl9pPr marL="1371620" algn="ctr" rtl="0" eaLnBrk="0" fontAlgn="base" hangingPunct="0">
              <a:spcBef>
                <a:spcPct val="0"/>
              </a:spcBef>
              <a:spcAft>
                <a:spcPct val="0"/>
              </a:spcAft>
              <a:defRPr sz="2099" b="1" i="1">
                <a:solidFill>
                  <a:srgbClr val="3366CC"/>
                </a:solidFill>
                <a:latin typeface="Helvetica" pitchFamily="34" charset="0"/>
              </a:defRPr>
            </a:lvl9pPr>
          </a:lstStyle>
          <a:p>
            <a:pPr>
              <a:lnSpc>
                <a:spcPct val="100000"/>
              </a:lnSpc>
            </a:pPr>
            <a:r>
              <a:rPr lang="en-US" altLang="en-US" kern="0" dirty="0"/>
              <a:t>Carefully Understand Space to Establish A Plan</a:t>
            </a:r>
            <a:br>
              <a:rPr lang="en-US" altLang="en-US" kern="0" dirty="0"/>
            </a:br>
            <a:r>
              <a:rPr lang="en-US" altLang="en-US" i="0" kern="0" dirty="0">
                <a:solidFill>
                  <a:schemeClr val="tx1"/>
                </a:solidFill>
              </a:rPr>
              <a:t>Nanofab Details</a:t>
            </a:r>
          </a:p>
        </p:txBody>
      </p:sp>
    </p:spTree>
    <p:extLst>
      <p:ext uri="{BB962C8B-B14F-4D97-AF65-F5344CB8AC3E}">
        <p14:creationId xmlns:p14="http://schemas.microsoft.com/office/powerpoint/2010/main" val="403038963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6569" y="1496999"/>
            <a:ext cx="1905000" cy="254000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2169" y="1793081"/>
            <a:ext cx="1981200" cy="26416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6369" y="1462881"/>
            <a:ext cx="2076450" cy="2768600"/>
          </a:xfrm>
          <a:prstGeom prst="rect">
            <a:avLst/>
          </a:prstGeom>
        </p:spPr>
      </p:pic>
      <p:sp>
        <p:nvSpPr>
          <p:cNvPr id="8" name="Rectangle 3"/>
          <p:cNvSpPr>
            <a:spLocks noGrp="1" noChangeArrowheads="1"/>
          </p:cNvSpPr>
          <p:nvPr>
            <p:ph type="title"/>
          </p:nvPr>
        </p:nvSpPr>
        <p:spPr bwMode="auto">
          <a:xfrm>
            <a:off x="19844" y="573881"/>
            <a:ext cx="9067800" cy="46403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r>
              <a:rPr lang="en-US" altLang="en-US" sz="2400" i="0" dirty="0"/>
              <a:t>Microscopes Relocated to Recapture Floor Space and Increase Distancing of Users</a:t>
            </a:r>
            <a:endParaRPr lang="en-US" altLang="en-US" dirty="0"/>
          </a:p>
        </p:txBody>
      </p:sp>
      <p:sp>
        <p:nvSpPr>
          <p:cNvPr id="9" name="TextBox 8"/>
          <p:cNvSpPr txBox="1"/>
          <p:nvPr/>
        </p:nvSpPr>
        <p:spPr>
          <a:xfrm>
            <a:off x="200182" y="4059028"/>
            <a:ext cx="2428172" cy="387798"/>
          </a:xfrm>
          <a:prstGeom prst="rect">
            <a:avLst/>
          </a:prstGeom>
          <a:noFill/>
        </p:spPr>
        <p:txBody>
          <a:bodyPr wrap="square" rtlCol="0">
            <a:spAutoFit/>
          </a:bodyPr>
          <a:lstStyle/>
          <a:p>
            <a:pPr algn="ctr"/>
            <a:r>
              <a:rPr lang="en-US" dirty="0"/>
              <a:t>Microscope against wall to clear hallway space</a:t>
            </a:r>
          </a:p>
        </p:txBody>
      </p:sp>
      <p:sp>
        <p:nvSpPr>
          <p:cNvPr id="10" name="TextBox 9"/>
          <p:cNvSpPr txBox="1"/>
          <p:nvPr/>
        </p:nvSpPr>
        <p:spPr>
          <a:xfrm>
            <a:off x="2945359" y="4496079"/>
            <a:ext cx="2854820" cy="535531"/>
          </a:xfrm>
          <a:prstGeom prst="rect">
            <a:avLst/>
          </a:prstGeom>
          <a:noFill/>
        </p:spPr>
        <p:txBody>
          <a:bodyPr wrap="square" rtlCol="0">
            <a:spAutoFit/>
          </a:bodyPr>
          <a:lstStyle/>
          <a:p>
            <a:pPr algn="ctr"/>
            <a:r>
              <a:rPr lang="en-US" dirty="0"/>
              <a:t>Microscope rotated to be against wall and separated from user area for nearby stepper tool</a:t>
            </a:r>
          </a:p>
        </p:txBody>
      </p:sp>
      <p:sp>
        <p:nvSpPr>
          <p:cNvPr id="11" name="TextBox 10"/>
          <p:cNvSpPr txBox="1"/>
          <p:nvPr/>
        </p:nvSpPr>
        <p:spPr>
          <a:xfrm>
            <a:off x="6117184" y="4231481"/>
            <a:ext cx="2854820" cy="387798"/>
          </a:xfrm>
          <a:prstGeom prst="rect">
            <a:avLst/>
          </a:prstGeom>
          <a:noFill/>
        </p:spPr>
        <p:txBody>
          <a:bodyPr wrap="square" rtlCol="0">
            <a:spAutoFit/>
          </a:bodyPr>
          <a:lstStyle/>
          <a:p>
            <a:pPr algn="ctr"/>
            <a:r>
              <a:rPr lang="en-US" dirty="0"/>
              <a:t>Microscope against wall to clear space and separate from bench users</a:t>
            </a:r>
          </a:p>
        </p:txBody>
      </p:sp>
    </p:spTree>
    <p:extLst>
      <p:ext uri="{BB962C8B-B14F-4D97-AF65-F5344CB8AC3E}">
        <p14:creationId xmlns:p14="http://schemas.microsoft.com/office/powerpoint/2010/main" val="166129415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569" y="1107283"/>
            <a:ext cx="2087761" cy="2783681"/>
          </a:xfrm>
          <a:prstGeom prst="rect">
            <a:avLst/>
          </a:prstGeom>
        </p:spPr>
      </p:pic>
      <p:sp>
        <p:nvSpPr>
          <p:cNvPr id="5" name="Rectangle 3"/>
          <p:cNvSpPr>
            <a:spLocks noGrp="1" noChangeArrowheads="1"/>
          </p:cNvSpPr>
          <p:nvPr>
            <p:ph type="title"/>
          </p:nvPr>
        </p:nvSpPr>
        <p:spPr bwMode="auto">
          <a:xfrm>
            <a:off x="19844" y="573881"/>
            <a:ext cx="9067800" cy="46403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r>
              <a:rPr lang="en-US" altLang="en-US" sz="2400" i="0" dirty="0"/>
              <a:t>Adding Physical Barriers</a:t>
            </a:r>
            <a:endParaRPr lang="en-US" altLang="en-US" dirty="0"/>
          </a:p>
        </p:txBody>
      </p:sp>
      <p:sp>
        <p:nvSpPr>
          <p:cNvPr id="6" name="TextBox 5"/>
          <p:cNvSpPr txBox="1"/>
          <p:nvPr/>
        </p:nvSpPr>
        <p:spPr>
          <a:xfrm>
            <a:off x="943769" y="3967514"/>
            <a:ext cx="2362200" cy="535531"/>
          </a:xfrm>
          <a:prstGeom prst="rect">
            <a:avLst/>
          </a:prstGeom>
          <a:noFill/>
        </p:spPr>
        <p:txBody>
          <a:bodyPr wrap="square" rtlCol="0">
            <a:spAutoFit/>
          </a:bodyPr>
          <a:lstStyle/>
          <a:p>
            <a:pPr algn="ctr"/>
            <a:r>
              <a:rPr lang="en-US" dirty="0"/>
              <a:t>Physical barrier between pieces of equipment (DSE and Pan1)</a:t>
            </a:r>
          </a:p>
          <a:p>
            <a:pPr algn="ctr"/>
            <a:r>
              <a:rPr lang="en-US" dirty="0"/>
              <a:t>Also EB3 and EB4</a:t>
            </a:r>
          </a:p>
        </p:txBody>
      </p:sp>
      <p:sp>
        <p:nvSpPr>
          <p:cNvPr id="8" name="TextBox 7"/>
          <p:cNvSpPr txBox="1"/>
          <p:nvPr/>
        </p:nvSpPr>
        <p:spPr>
          <a:xfrm>
            <a:off x="4982369" y="3992605"/>
            <a:ext cx="3733800" cy="830997"/>
          </a:xfrm>
          <a:prstGeom prst="rect">
            <a:avLst/>
          </a:prstGeom>
          <a:noFill/>
        </p:spPr>
        <p:txBody>
          <a:bodyPr wrap="square" rtlCol="0">
            <a:spAutoFit/>
          </a:bodyPr>
          <a:lstStyle/>
          <a:p>
            <a:pPr marL="171450" indent="-171450">
              <a:buFont typeface="Arial" panose="020B0604020202020204" pitchFamily="34" charset="0"/>
              <a:buChar char="•"/>
            </a:pPr>
            <a:r>
              <a:rPr lang="en-US" dirty="0"/>
              <a:t>Barrier between benches</a:t>
            </a:r>
          </a:p>
          <a:p>
            <a:pPr marL="171450" indent="-171450">
              <a:buFont typeface="Arial" panose="020B0604020202020204" pitchFamily="34" charset="0"/>
              <a:buChar char="•"/>
            </a:pPr>
            <a:r>
              <a:rPr lang="en-US" dirty="0"/>
              <a:t>X marking ensure users don’t hit barrier accidently</a:t>
            </a:r>
          </a:p>
          <a:p>
            <a:pPr marL="171450" indent="-171450">
              <a:buFont typeface="Arial" panose="020B0604020202020204" pitchFamily="34" charset="0"/>
              <a:buChar char="•"/>
            </a:pPr>
            <a:r>
              <a:rPr lang="en-US" dirty="0"/>
              <a:t>ESD rated plexiglass used</a:t>
            </a:r>
          </a:p>
          <a:p>
            <a:pPr marL="171450" indent="-171450">
              <a:buFont typeface="Arial" panose="020B0604020202020204" pitchFamily="34" charset="0"/>
              <a:buChar char="•"/>
            </a:pPr>
            <a:r>
              <a:rPr lang="en-US" dirty="0"/>
              <a:t>Between all benches</a:t>
            </a:r>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968307" y="1461532"/>
            <a:ext cx="2776494" cy="208237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72717" y="1456593"/>
            <a:ext cx="2776494" cy="208237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438204" y="1454628"/>
            <a:ext cx="2778744" cy="2084058"/>
          </a:xfrm>
          <a:prstGeom prst="rect">
            <a:avLst/>
          </a:prstGeom>
        </p:spPr>
      </p:pic>
    </p:spTree>
    <p:extLst>
      <p:ext uri="{BB962C8B-B14F-4D97-AF65-F5344CB8AC3E}">
        <p14:creationId xmlns:p14="http://schemas.microsoft.com/office/powerpoint/2010/main" val="402318184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9B6372-5A9E-432C-ADA5-7F1FC3590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069" y="1014681"/>
            <a:ext cx="6477000" cy="2590800"/>
          </a:xfrm>
          <a:prstGeom prst="rect">
            <a:avLst/>
          </a:prstGeom>
        </p:spPr>
      </p:pic>
      <p:sp>
        <p:nvSpPr>
          <p:cNvPr id="6" name="Rectangle 3">
            <a:extLst>
              <a:ext uri="{FF2B5EF4-FFF2-40B4-BE49-F238E27FC236}">
                <a16:creationId xmlns:a16="http://schemas.microsoft.com/office/drawing/2014/main" id="{D0D05E9C-C6E5-4631-8669-373C555805CC}"/>
              </a:ext>
            </a:extLst>
          </p:cNvPr>
          <p:cNvSpPr>
            <a:spLocks noGrp="1" noChangeArrowheads="1"/>
          </p:cNvSpPr>
          <p:nvPr>
            <p:ph type="title"/>
          </p:nvPr>
        </p:nvSpPr>
        <p:spPr bwMode="auto">
          <a:xfrm>
            <a:off x="1400969" y="521625"/>
            <a:ext cx="6172200" cy="46403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r>
              <a:rPr lang="en-US" altLang="en-US" dirty="0"/>
              <a:t>UCSB Nanofabrication Facility (Nanofab)</a:t>
            </a:r>
          </a:p>
        </p:txBody>
      </p:sp>
      <p:sp>
        <p:nvSpPr>
          <p:cNvPr id="7" name="TextBox 6">
            <a:extLst>
              <a:ext uri="{FF2B5EF4-FFF2-40B4-BE49-F238E27FC236}">
                <a16:creationId xmlns:a16="http://schemas.microsoft.com/office/drawing/2014/main" id="{B14310F5-1154-4B68-A2E8-883C72BD00CD}"/>
              </a:ext>
            </a:extLst>
          </p:cNvPr>
          <p:cNvSpPr txBox="1"/>
          <p:nvPr/>
        </p:nvSpPr>
        <p:spPr>
          <a:xfrm>
            <a:off x="981869" y="3600802"/>
            <a:ext cx="7391400" cy="387798"/>
          </a:xfrm>
          <a:prstGeom prst="rect">
            <a:avLst/>
          </a:prstGeom>
          <a:noFill/>
        </p:spPr>
        <p:txBody>
          <a:bodyPr wrap="square" rtlCol="0">
            <a:spAutoFit/>
          </a:bodyPr>
          <a:lstStyle/>
          <a:p>
            <a:pPr algn="ctr"/>
            <a:r>
              <a:rPr lang="en-US" dirty="0"/>
              <a:t>Nanofab occupies the entire ground floor of the main Engineering Sciences Building (ESB)</a:t>
            </a:r>
          </a:p>
          <a:p>
            <a:pPr marL="171450" indent="-171450" algn="ctr">
              <a:buFont typeface="Arial" panose="020B0604020202020204" pitchFamily="34" charset="0"/>
              <a:buChar char="•"/>
            </a:pPr>
            <a:endParaRPr lang="en-US" dirty="0"/>
          </a:p>
        </p:txBody>
      </p:sp>
      <p:sp>
        <p:nvSpPr>
          <p:cNvPr id="13" name="Rectangle 4">
            <a:extLst>
              <a:ext uri="{FF2B5EF4-FFF2-40B4-BE49-F238E27FC236}">
                <a16:creationId xmlns:a16="http://schemas.microsoft.com/office/drawing/2014/main" id="{51E38A3E-BFEA-4E9B-B2AC-DF6DEA9A2CD2}"/>
              </a:ext>
            </a:extLst>
          </p:cNvPr>
          <p:cNvSpPr txBox="1">
            <a:spLocks noChangeArrowheads="1"/>
          </p:cNvSpPr>
          <p:nvPr/>
        </p:nvSpPr>
        <p:spPr bwMode="auto">
          <a:xfrm>
            <a:off x="1364483" y="3902081"/>
            <a:ext cx="6626171" cy="1295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57178" indent="-257178" algn="l" rtl="0" eaLnBrk="0" fontAlgn="base" hangingPunct="0">
              <a:spcBef>
                <a:spcPct val="20000"/>
              </a:spcBef>
              <a:spcAft>
                <a:spcPct val="0"/>
              </a:spcAft>
              <a:buClr>
                <a:srgbClr val="003399"/>
              </a:buClr>
              <a:buFont typeface="Monotype Sorts" pitchFamily="2" charset="2"/>
              <a:buChar char="l"/>
              <a:defRPr sz="1500">
                <a:solidFill>
                  <a:schemeClr val="tx1"/>
                </a:solidFill>
                <a:latin typeface="+mn-lt"/>
                <a:ea typeface="+mn-ea"/>
                <a:cs typeface="+mn-cs"/>
              </a:defRPr>
            </a:lvl1pPr>
            <a:lvl2pPr marL="557221" indent="-214316" algn="l" rtl="0" eaLnBrk="0" fontAlgn="base" hangingPunct="0">
              <a:spcBef>
                <a:spcPct val="20000"/>
              </a:spcBef>
              <a:spcAft>
                <a:spcPct val="0"/>
              </a:spcAft>
              <a:buClr>
                <a:srgbClr val="6666FF"/>
              </a:buClr>
              <a:buSzPct val="75000"/>
              <a:buFont typeface="Wingdings" pitchFamily="2" charset="2"/>
              <a:buChar char="u"/>
              <a:defRPr>
                <a:solidFill>
                  <a:schemeClr val="tx1"/>
                </a:solidFill>
                <a:latin typeface="+mn-lt"/>
              </a:defRPr>
            </a:lvl2pPr>
            <a:lvl3pPr marL="857262" indent="-171452" algn="l" rtl="0" eaLnBrk="0" fontAlgn="base" hangingPunct="0">
              <a:spcBef>
                <a:spcPct val="20000"/>
              </a:spcBef>
              <a:spcAft>
                <a:spcPct val="0"/>
              </a:spcAft>
              <a:buClr>
                <a:schemeClr val="bg2"/>
              </a:buClr>
              <a:buSzPct val="150000"/>
              <a:buFont typeface="Wingdings" pitchFamily="2" charset="2"/>
              <a:buChar char="§"/>
              <a:defRPr>
                <a:solidFill>
                  <a:schemeClr val="tx1"/>
                </a:solidFill>
                <a:latin typeface="+mn-lt"/>
              </a:defRPr>
            </a:lvl3pPr>
            <a:lvl4pPr marL="1200168" indent="-171452" algn="l" rtl="0" eaLnBrk="0" fontAlgn="base" hangingPunct="0">
              <a:spcBef>
                <a:spcPct val="20000"/>
              </a:spcBef>
              <a:spcAft>
                <a:spcPct val="0"/>
              </a:spcAft>
              <a:buClr>
                <a:schemeClr val="hlink"/>
              </a:buClr>
              <a:buSzPct val="150000"/>
              <a:buChar char="•"/>
              <a:defRPr>
                <a:solidFill>
                  <a:schemeClr val="tx1"/>
                </a:solidFill>
                <a:latin typeface="+mn-lt"/>
              </a:defRPr>
            </a:lvl4pPr>
            <a:lvl5pPr marL="1543072" indent="-171452" algn="l" rtl="0" eaLnBrk="0" fontAlgn="base" hangingPunct="0">
              <a:spcBef>
                <a:spcPct val="20000"/>
              </a:spcBef>
              <a:spcAft>
                <a:spcPct val="0"/>
              </a:spcAft>
              <a:buFont typeface="Times" pitchFamily="18" charset="0"/>
              <a:buChar char="­"/>
              <a:defRPr>
                <a:solidFill>
                  <a:schemeClr val="tx1"/>
                </a:solidFill>
                <a:latin typeface="+mn-lt"/>
              </a:defRPr>
            </a:lvl5pPr>
            <a:lvl6pPr marL="1885977" indent="-171452" algn="l" rtl="0" eaLnBrk="0" fontAlgn="base" hangingPunct="0">
              <a:spcBef>
                <a:spcPct val="20000"/>
              </a:spcBef>
              <a:spcAft>
                <a:spcPct val="0"/>
              </a:spcAft>
              <a:buFont typeface="Times" pitchFamily="18" charset="0"/>
              <a:buChar char="­"/>
              <a:defRPr>
                <a:solidFill>
                  <a:schemeClr val="tx1"/>
                </a:solidFill>
                <a:latin typeface="+mn-lt"/>
              </a:defRPr>
            </a:lvl6pPr>
            <a:lvl7pPr marL="2228883" indent="-171452" algn="l" rtl="0" eaLnBrk="0" fontAlgn="base" hangingPunct="0">
              <a:spcBef>
                <a:spcPct val="20000"/>
              </a:spcBef>
              <a:spcAft>
                <a:spcPct val="0"/>
              </a:spcAft>
              <a:buFont typeface="Times" pitchFamily="18" charset="0"/>
              <a:buChar char="­"/>
              <a:defRPr>
                <a:solidFill>
                  <a:schemeClr val="tx1"/>
                </a:solidFill>
                <a:latin typeface="+mn-lt"/>
              </a:defRPr>
            </a:lvl7pPr>
            <a:lvl8pPr marL="2571787" indent="-171452" algn="l" rtl="0" eaLnBrk="0" fontAlgn="base" hangingPunct="0">
              <a:spcBef>
                <a:spcPct val="20000"/>
              </a:spcBef>
              <a:spcAft>
                <a:spcPct val="0"/>
              </a:spcAft>
              <a:buFont typeface="Times" pitchFamily="18" charset="0"/>
              <a:buChar char="­"/>
              <a:defRPr>
                <a:solidFill>
                  <a:schemeClr val="tx1"/>
                </a:solidFill>
                <a:latin typeface="+mn-lt"/>
              </a:defRPr>
            </a:lvl8pPr>
            <a:lvl9pPr marL="2914693" indent="-171452" algn="l" rtl="0" eaLnBrk="0" fontAlgn="base" hangingPunct="0">
              <a:spcBef>
                <a:spcPct val="20000"/>
              </a:spcBef>
              <a:spcAft>
                <a:spcPct val="0"/>
              </a:spcAft>
              <a:buFont typeface="Times" pitchFamily="18" charset="0"/>
              <a:buChar char="­"/>
              <a:defRPr>
                <a:solidFill>
                  <a:schemeClr val="tx1"/>
                </a:solidFill>
                <a:latin typeface="+mn-lt"/>
              </a:defRPr>
            </a:lvl9pPr>
          </a:lstStyle>
          <a:p>
            <a:pPr>
              <a:lnSpc>
                <a:spcPct val="100000"/>
              </a:lnSpc>
            </a:pPr>
            <a:r>
              <a:rPr lang="en-US" altLang="en-US" sz="1200" b="1" i="0" kern="0" dirty="0"/>
              <a:t>The Nanofab is a state-of-the-art university nanofabrication cleanroom facility and considered one of the most advanced and highly used in the world.</a:t>
            </a:r>
          </a:p>
          <a:p>
            <a:pPr>
              <a:lnSpc>
                <a:spcPct val="100000"/>
              </a:lnSpc>
            </a:pPr>
            <a:r>
              <a:rPr lang="en-US" altLang="en-US" sz="1200" b="1" i="0" kern="0" dirty="0"/>
              <a:t>Critical facility for 50+ UCSB research groups</a:t>
            </a:r>
          </a:p>
          <a:p>
            <a:pPr>
              <a:lnSpc>
                <a:spcPct val="100000"/>
              </a:lnSpc>
            </a:pPr>
            <a:r>
              <a:rPr lang="en-US" altLang="en-US" sz="1200" b="1" i="0" kern="0" dirty="0"/>
              <a:t>Critical infrastructure for High Tech Business Community (~50% of users non-UCSB)</a:t>
            </a:r>
          </a:p>
          <a:p>
            <a:pPr lvl="1">
              <a:lnSpc>
                <a:spcPct val="100000"/>
              </a:lnSpc>
            </a:pPr>
            <a:r>
              <a:rPr lang="en-US" altLang="en-US" sz="1100" b="1" i="0" kern="0" dirty="0"/>
              <a:t>Includes DOD critical/essential workers and medical device businesses</a:t>
            </a:r>
          </a:p>
          <a:p>
            <a:pPr lvl="1">
              <a:lnSpc>
                <a:spcPct val="100000"/>
              </a:lnSpc>
            </a:pPr>
            <a:r>
              <a:rPr lang="en-US" altLang="en-US" sz="1100" b="1" i="0" kern="0" dirty="0"/>
              <a:t>Estimated 500+ jobs outside of UCSB depend on the Nanofab</a:t>
            </a:r>
          </a:p>
          <a:p>
            <a:pPr marL="0" indent="0">
              <a:lnSpc>
                <a:spcPct val="100000"/>
              </a:lnSpc>
              <a:buFont typeface="Monotype Sorts" pitchFamily="2" charset="2"/>
              <a:buNone/>
            </a:pPr>
            <a:endParaRPr lang="en-US" altLang="en-US" sz="1100" b="1" i="0" kern="0" dirty="0"/>
          </a:p>
        </p:txBody>
      </p:sp>
    </p:spTree>
    <p:extLst>
      <p:ext uri="{BB962C8B-B14F-4D97-AF65-F5344CB8AC3E}">
        <p14:creationId xmlns:p14="http://schemas.microsoft.com/office/powerpoint/2010/main" val="295500021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49169" y="3149016"/>
            <a:ext cx="1566572" cy="2088763"/>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1195" y="598093"/>
            <a:ext cx="1679248" cy="223899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4084069" y="882086"/>
            <a:ext cx="2228013" cy="167101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30169" y="719969"/>
            <a:ext cx="2669907" cy="2002431"/>
          </a:xfrm>
          <a:prstGeom prst="rect">
            <a:avLst/>
          </a:prstGeom>
        </p:spPr>
      </p:pic>
      <p:sp>
        <p:nvSpPr>
          <p:cNvPr id="8" name="TextBox 7"/>
          <p:cNvSpPr txBox="1"/>
          <p:nvPr/>
        </p:nvSpPr>
        <p:spPr>
          <a:xfrm>
            <a:off x="159788" y="2838785"/>
            <a:ext cx="2003840" cy="240066"/>
          </a:xfrm>
          <a:prstGeom prst="rect">
            <a:avLst/>
          </a:prstGeom>
          <a:noFill/>
        </p:spPr>
        <p:txBody>
          <a:bodyPr wrap="square" rtlCol="0">
            <a:spAutoFit/>
          </a:bodyPr>
          <a:lstStyle/>
          <a:p>
            <a:r>
              <a:rPr lang="en-US" dirty="0"/>
              <a:t>Social distancing markers</a:t>
            </a:r>
          </a:p>
        </p:txBody>
      </p:sp>
      <p:sp>
        <p:nvSpPr>
          <p:cNvPr id="9" name="TextBox 8"/>
          <p:cNvSpPr txBox="1"/>
          <p:nvPr/>
        </p:nvSpPr>
        <p:spPr>
          <a:xfrm>
            <a:off x="4321402" y="2841091"/>
            <a:ext cx="1860880" cy="240066"/>
          </a:xfrm>
          <a:prstGeom prst="rect">
            <a:avLst/>
          </a:prstGeom>
          <a:noFill/>
        </p:spPr>
        <p:txBody>
          <a:bodyPr wrap="square" rtlCol="0">
            <a:spAutoFit/>
          </a:bodyPr>
          <a:lstStyle/>
          <a:p>
            <a:r>
              <a:rPr lang="en-US" dirty="0"/>
              <a:t>Room occupancy signs</a:t>
            </a:r>
          </a:p>
        </p:txBody>
      </p:sp>
      <p:sp>
        <p:nvSpPr>
          <p:cNvPr id="10" name="TextBox 9"/>
          <p:cNvSpPr txBox="1"/>
          <p:nvPr/>
        </p:nvSpPr>
        <p:spPr>
          <a:xfrm>
            <a:off x="3115741" y="4069893"/>
            <a:ext cx="1154905" cy="387798"/>
          </a:xfrm>
          <a:prstGeom prst="rect">
            <a:avLst/>
          </a:prstGeom>
          <a:noFill/>
        </p:spPr>
        <p:txBody>
          <a:bodyPr wrap="square" rtlCol="0">
            <a:spAutoFit/>
          </a:bodyPr>
          <a:lstStyle/>
          <a:p>
            <a:r>
              <a:rPr lang="en-US" dirty="0"/>
              <a:t>Sash cleaning reminder</a:t>
            </a:r>
          </a:p>
        </p:txBody>
      </p:sp>
      <p:sp>
        <p:nvSpPr>
          <p:cNvPr id="11" name="TextBox 10"/>
          <p:cNvSpPr txBox="1"/>
          <p:nvPr/>
        </p:nvSpPr>
        <p:spPr>
          <a:xfrm>
            <a:off x="4333009" y="6317673"/>
            <a:ext cx="4701809" cy="369332"/>
          </a:xfrm>
          <a:prstGeom prst="rect">
            <a:avLst/>
          </a:prstGeom>
          <a:noFill/>
        </p:spPr>
        <p:txBody>
          <a:bodyPr wrap="square" rtlCol="0">
            <a:spAutoFit/>
          </a:bodyPr>
          <a:lstStyle/>
          <a:p>
            <a:r>
              <a:rPr lang="en-US" dirty="0"/>
              <a:t>Keeping glasses on while using scope reminder</a:t>
            </a:r>
          </a:p>
        </p:txBody>
      </p:sp>
      <p:pic>
        <p:nvPicPr>
          <p:cNvPr id="3074" name="Picture 2" descr="https://dl.boxcloud.com/api/2.0/internal_files/658954177259/versions/698739025259/representations/jpg_paged_2048x2048/content/1.jpg?access_token=1!_ZxaIqXz4jCEiSavC0sQYMpuZ2AcY9fV00WJDjLswBJbFV8g8MUtokrX1rvwlGzZPf3ZUyvV-YQBIQiNIniOOU2guH_av_J4pmsvUlyG9I_fMcZ7cPO1AswvmUbgQTSp6WWXnLo8R7iVJlMXfexiO-ehUnxGn7r_4Rgp5AsrrJfZn7zQQwFgdiFUEyMg99jAINfiEa3jjvCYvQu8J2QwQrj9SaCGdLpytIOo3zx55GwQLdRN1ZO28X1DX712JDTIcyWbdLe2RPPNtWCJBXy07XN3sbgaZKvWR5OsvjpEJa01nd0fTA6qzzYzbi2SpbRy3nIVxLOFW6jVPSOksvzCrum0pWcBMtBXP2Yxpdiwjwul1pWj6zW1RnGHdy2oqxUXjFseJvcsG5vvmbPr2506PuGYUl1fUz9srt_yN9q59CxGNRyTJHvRm1L5inDGj88E7gV4pg-_7A14FXglhQV-fLoeT6eQ1nZ1La_UDbUbDJUm6C7TtCNyft6eblm60fAv9yEN-MVDCJHKjzWCjYnUvKg00FNP05N6haCHCl9095nX_X-v_2SFR8kzc-3o8jhDuw..&amp;box_client_name=box-content-preview&amp;box_client_version=2.41.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311296" y="603585"/>
            <a:ext cx="1676400" cy="22352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325704" y="2831598"/>
            <a:ext cx="1905000" cy="240066"/>
          </a:xfrm>
          <a:prstGeom prst="rect">
            <a:avLst/>
          </a:prstGeom>
          <a:noFill/>
        </p:spPr>
        <p:txBody>
          <a:bodyPr wrap="square" rtlCol="0">
            <a:spAutoFit/>
          </a:bodyPr>
          <a:lstStyle/>
          <a:p>
            <a:r>
              <a:rPr lang="en-US" dirty="0"/>
              <a:t>Bay occupancy signs</a:t>
            </a:r>
          </a:p>
        </p:txBody>
      </p:sp>
      <p:sp>
        <p:nvSpPr>
          <p:cNvPr id="14" name="TextBox 13"/>
          <p:cNvSpPr txBox="1"/>
          <p:nvPr/>
        </p:nvSpPr>
        <p:spPr>
          <a:xfrm>
            <a:off x="6529881" y="2717656"/>
            <a:ext cx="2470481" cy="535531"/>
          </a:xfrm>
          <a:prstGeom prst="rect">
            <a:avLst/>
          </a:prstGeom>
          <a:noFill/>
        </p:spPr>
        <p:txBody>
          <a:bodyPr wrap="square" rtlCol="0">
            <a:spAutoFit/>
          </a:bodyPr>
          <a:lstStyle/>
          <a:p>
            <a:r>
              <a:rPr lang="en-US" dirty="0"/>
              <a:t>Microscope use reminders including use of safety glasses and cleaning after use</a:t>
            </a:r>
          </a:p>
        </p:txBody>
      </p:sp>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01369" y="3386691"/>
            <a:ext cx="1957122" cy="1467841"/>
          </a:xfrm>
          <a:prstGeom prst="rect">
            <a:avLst/>
          </a:prstGeom>
        </p:spPr>
      </p:pic>
      <p:sp>
        <p:nvSpPr>
          <p:cNvPr id="16" name="TextBox 15"/>
          <p:cNvSpPr txBox="1"/>
          <p:nvPr/>
        </p:nvSpPr>
        <p:spPr>
          <a:xfrm>
            <a:off x="4513130" y="4859476"/>
            <a:ext cx="2133600" cy="240066"/>
          </a:xfrm>
          <a:prstGeom prst="rect">
            <a:avLst/>
          </a:prstGeom>
          <a:noFill/>
        </p:spPr>
        <p:txBody>
          <a:bodyPr wrap="square" rtlCol="0">
            <a:spAutoFit/>
          </a:bodyPr>
          <a:lstStyle/>
          <a:p>
            <a:r>
              <a:rPr lang="en-US" dirty="0"/>
              <a:t>Detailed laboratory protocols</a:t>
            </a:r>
          </a:p>
        </p:txBody>
      </p:sp>
    </p:spTree>
    <p:extLst>
      <p:ext uri="{BB962C8B-B14F-4D97-AF65-F5344CB8AC3E}">
        <p14:creationId xmlns:p14="http://schemas.microsoft.com/office/powerpoint/2010/main" val="59115156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bwMode="auto">
          <a:xfrm>
            <a:off x="1400969" y="490842"/>
            <a:ext cx="6172200" cy="46403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r>
              <a:rPr lang="en-US" altLang="en-US" dirty="0"/>
              <a:t>The Facility Numbers to Consider For Operation During the COVID-19 Pandemic</a:t>
            </a:r>
          </a:p>
        </p:txBody>
      </p:sp>
      <p:sp>
        <p:nvSpPr>
          <p:cNvPr id="4100" name="Rectangle 4"/>
          <p:cNvSpPr>
            <a:spLocks noGrp="1" noChangeArrowheads="1"/>
          </p:cNvSpPr>
          <p:nvPr>
            <p:ph type="body" idx="1"/>
          </p:nvPr>
        </p:nvSpPr>
        <p:spPr bwMode="auto">
          <a:xfrm>
            <a:off x="257969" y="1107281"/>
            <a:ext cx="8839200" cy="400288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r>
              <a:rPr lang="en-US" altLang="en-US" sz="1600" b="1" dirty="0"/>
              <a:t>The Nanofab is a high occupancy facility</a:t>
            </a:r>
          </a:p>
          <a:p>
            <a:pPr lvl="1"/>
            <a:r>
              <a:rPr lang="en-US" altLang="en-US" sz="1600" b="1" dirty="0"/>
              <a:t>35+ users present in the lab at peak time per day</a:t>
            </a:r>
          </a:p>
          <a:p>
            <a:pPr lvl="1"/>
            <a:r>
              <a:rPr lang="en-US" altLang="en-US" sz="1600" b="1" dirty="0"/>
              <a:t>80+ users access per day, often entering/exiting multiple times throughout </a:t>
            </a:r>
          </a:p>
          <a:p>
            <a:pPr lvl="2"/>
            <a:r>
              <a:rPr lang="en-US" altLang="en-US" sz="1600" b="1" dirty="0"/>
              <a:t>(40+ on weekends)</a:t>
            </a:r>
          </a:p>
          <a:p>
            <a:pPr lvl="1"/>
            <a:r>
              <a:rPr lang="en-US" altLang="en-US" sz="1600" b="1" dirty="0"/>
              <a:t>10+ users present in high use bays during peak hours</a:t>
            </a:r>
          </a:p>
          <a:p>
            <a:pPr lvl="1"/>
            <a:r>
              <a:rPr lang="en-US" altLang="en-US" sz="1600" b="1" dirty="0"/>
              <a:t>140+ different users per week</a:t>
            </a:r>
          </a:p>
          <a:p>
            <a:pPr lvl="1"/>
            <a:r>
              <a:rPr lang="en-US" altLang="en-US" sz="1600" b="1" dirty="0"/>
              <a:t>225+ different users per month</a:t>
            </a:r>
          </a:p>
          <a:p>
            <a:pPr lvl="1"/>
            <a:r>
              <a:rPr lang="en-US" altLang="en-US" sz="1600" b="1" dirty="0"/>
              <a:t>500+ different users per year</a:t>
            </a:r>
          </a:p>
          <a:p>
            <a:pPr lvl="1"/>
            <a:r>
              <a:rPr lang="en-US" altLang="en-US" sz="1600" b="1" dirty="0"/>
              <a:t>250+ lab person hours/day during weekdays; also open evenings and weekends</a:t>
            </a:r>
          </a:p>
          <a:p>
            <a:pPr lvl="1"/>
            <a:r>
              <a:rPr lang="en-US" altLang="en-US" sz="1600" b="1" dirty="0"/>
              <a:t>Hundreds of different process flows</a:t>
            </a:r>
          </a:p>
          <a:p>
            <a:pPr lvl="1"/>
            <a:r>
              <a:rPr lang="en-US" altLang="en-US" sz="1600" b="1" dirty="0"/>
              <a:t>Dense office area for staff</a:t>
            </a:r>
          </a:p>
          <a:p>
            <a:pPr lvl="0"/>
            <a:r>
              <a:rPr lang="en-US" altLang="en-US" sz="1600" b="1" dirty="0">
                <a:solidFill>
                  <a:srgbClr val="000000"/>
                </a:solidFill>
              </a:rPr>
              <a:t>The Nanofab is financially supported by user fees and &gt;50% of normal use is required for financial stability, therefore it was imperative for us to learn quickly how to operate in the pandemic to ensure the survival of one of UCSB’s most important laboratories.  </a:t>
            </a:r>
          </a:p>
          <a:p>
            <a:pPr marL="0" indent="0">
              <a:buNone/>
            </a:pPr>
            <a:endParaRPr lang="en-US" altLang="en-US" sz="1350" b="1"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bwMode="auto">
          <a:xfrm>
            <a:off x="791369" y="643242"/>
            <a:ext cx="7772400" cy="46403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r>
              <a:rPr lang="en-US" altLang="en-US" sz="2400" i="0" dirty="0"/>
              <a:t>Modified Protocols for Essential Research Activities</a:t>
            </a:r>
          </a:p>
        </p:txBody>
      </p:sp>
      <p:sp>
        <p:nvSpPr>
          <p:cNvPr id="4100" name="Rectangle 4"/>
          <p:cNvSpPr>
            <a:spLocks noGrp="1" noChangeArrowheads="1"/>
          </p:cNvSpPr>
          <p:nvPr>
            <p:ph type="body" idx="1"/>
          </p:nvPr>
        </p:nvSpPr>
        <p:spPr bwMode="auto">
          <a:xfrm>
            <a:off x="257969" y="1442863"/>
            <a:ext cx="8839200" cy="370301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r>
              <a:rPr lang="en-US" altLang="en-US" sz="1600" b="1" dirty="0"/>
              <a:t>Following UCSB research shutdown, the Nanofab was granted permission to open under very limited access under detailed modified protocols</a:t>
            </a:r>
          </a:p>
          <a:p>
            <a:r>
              <a:rPr lang="en-US" altLang="en-US" sz="1600" b="1" dirty="0">
                <a:solidFill>
                  <a:srgbClr val="000000"/>
                </a:solidFill>
              </a:rPr>
              <a:t>The protocol plan was put together by the Nanofab Directors and Staff. This plan was reviewed with the Office of Research and the College and put into action.</a:t>
            </a:r>
          </a:p>
          <a:p>
            <a:r>
              <a:rPr lang="en-US" altLang="en-US" sz="1600" b="1" dirty="0">
                <a:solidFill>
                  <a:srgbClr val="000000"/>
                </a:solidFill>
              </a:rPr>
              <a:t>A small set of authorized users was established, that included COVID-19 related research and DOD critical work</a:t>
            </a:r>
          </a:p>
          <a:p>
            <a:r>
              <a:rPr lang="en-US" altLang="en-US" sz="1600" b="1" dirty="0">
                <a:solidFill>
                  <a:srgbClr val="000000"/>
                </a:solidFill>
              </a:rPr>
              <a:t>The extensive protocols were shared with the authorized users and their advisors/supervisors. Eventually the users were required to sign an agreement stating that they reviewed and understood the protocols, and agreed to follow them. </a:t>
            </a:r>
          </a:p>
          <a:p>
            <a:r>
              <a:rPr lang="en-US" altLang="en-US" sz="1600" b="1" dirty="0">
                <a:solidFill>
                  <a:srgbClr val="000000"/>
                </a:solidFill>
              </a:rPr>
              <a:t>The protocols require users to measure their temperature at home before coming to the facility, not come should they have a fever or have any virus symptoms, not carpool with any colleagues or other users, and notify the Nanofab Facility Director immediately should they have any symptoms or test positive for COVID-19</a:t>
            </a:r>
          </a:p>
          <a:p>
            <a:pPr marL="0" indent="0">
              <a:buNone/>
            </a:pPr>
            <a:endParaRPr lang="en-US" altLang="en-US" sz="1350" b="1" dirty="0"/>
          </a:p>
        </p:txBody>
      </p:sp>
    </p:spTree>
    <p:extLst>
      <p:ext uri="{BB962C8B-B14F-4D97-AF65-F5344CB8AC3E}">
        <p14:creationId xmlns:p14="http://schemas.microsoft.com/office/powerpoint/2010/main" val="99659064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555" y="1259681"/>
            <a:ext cx="3128655" cy="2346491"/>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9165" y="1259681"/>
            <a:ext cx="3454400" cy="2590800"/>
          </a:xfrm>
          <a:prstGeom prst="rect">
            <a:avLst/>
          </a:prstGeom>
        </p:spPr>
      </p:pic>
      <p:sp>
        <p:nvSpPr>
          <p:cNvPr id="6" name="Rectangle 3"/>
          <p:cNvSpPr>
            <a:spLocks noGrp="1" noChangeArrowheads="1"/>
          </p:cNvSpPr>
          <p:nvPr>
            <p:ph type="title"/>
          </p:nvPr>
        </p:nvSpPr>
        <p:spPr bwMode="auto">
          <a:xfrm>
            <a:off x="5556" y="497681"/>
            <a:ext cx="9067800" cy="46403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r>
              <a:rPr lang="en-US" altLang="en-US" sz="2400" i="0" dirty="0"/>
              <a:t>Modified Entry Way During Limited Access</a:t>
            </a:r>
            <a:endParaRPr lang="en-US" altLang="en-US" dirty="0"/>
          </a:p>
        </p:txBody>
      </p:sp>
      <p:sp>
        <p:nvSpPr>
          <p:cNvPr id="7" name="TextBox 6"/>
          <p:cNvSpPr txBox="1"/>
          <p:nvPr/>
        </p:nvSpPr>
        <p:spPr>
          <a:xfrm>
            <a:off x="96544" y="3621881"/>
            <a:ext cx="3137959" cy="1421928"/>
          </a:xfrm>
          <a:prstGeom prst="rect">
            <a:avLst/>
          </a:prstGeom>
          <a:noFill/>
        </p:spPr>
        <p:txBody>
          <a:bodyPr wrap="square" rtlCol="0">
            <a:spAutoFit/>
          </a:bodyPr>
          <a:lstStyle/>
          <a:p>
            <a:pPr marL="171450" indent="-171450">
              <a:buFont typeface="Arial" panose="020B0604020202020204" pitchFamily="34" charset="0"/>
              <a:buChar char="•"/>
            </a:pPr>
            <a:r>
              <a:rPr lang="en-US" b="1" dirty="0"/>
              <a:t>Doors propped open during start of each shift</a:t>
            </a:r>
          </a:p>
          <a:p>
            <a:pPr marL="171450" indent="-171450">
              <a:buFont typeface="Arial" panose="020B0604020202020204" pitchFamily="34" charset="0"/>
              <a:buChar char="•"/>
            </a:pPr>
            <a:r>
              <a:rPr lang="en-US" b="1" dirty="0"/>
              <a:t>Rack outside stocked with gloves and masks for entry</a:t>
            </a:r>
          </a:p>
          <a:p>
            <a:pPr marL="171450" indent="-171450">
              <a:buFont typeface="Arial" panose="020B0604020202020204" pitchFamily="34" charset="0"/>
              <a:buChar char="•"/>
            </a:pPr>
            <a:r>
              <a:rPr lang="en-US" b="1" dirty="0"/>
              <a:t>Signage to reminder users of policies</a:t>
            </a:r>
          </a:p>
          <a:p>
            <a:pPr marL="171450" indent="-171450">
              <a:buFont typeface="Arial" panose="020B0604020202020204" pitchFamily="34" charset="0"/>
              <a:buChar char="•"/>
            </a:pPr>
            <a:r>
              <a:rPr lang="en-US" b="1" dirty="0"/>
              <a:t>Thermal imager for body temperature scanning</a:t>
            </a:r>
          </a:p>
          <a:p>
            <a:pPr marL="171450" indent="-171450">
              <a:buFont typeface="Arial" panose="020B0604020202020204" pitchFamily="34" charset="0"/>
              <a:buChar char="•"/>
            </a:pPr>
            <a:r>
              <a:rPr lang="en-US" b="1" dirty="0"/>
              <a:t>70% isopropanol and clean wipes for cleaning items and hands</a:t>
            </a:r>
          </a:p>
        </p:txBody>
      </p:sp>
      <p:sp>
        <p:nvSpPr>
          <p:cNvPr id="8" name="TextBox 7"/>
          <p:cNvSpPr txBox="1"/>
          <p:nvPr/>
        </p:nvSpPr>
        <p:spPr>
          <a:xfrm>
            <a:off x="3401180" y="3875928"/>
            <a:ext cx="3454400" cy="978729"/>
          </a:xfrm>
          <a:prstGeom prst="rect">
            <a:avLst/>
          </a:prstGeom>
          <a:noFill/>
        </p:spPr>
        <p:txBody>
          <a:bodyPr wrap="square" rtlCol="0">
            <a:spAutoFit/>
          </a:bodyPr>
          <a:lstStyle/>
          <a:p>
            <a:pPr marL="171450" indent="-171450">
              <a:buFont typeface="Arial" panose="020B0604020202020204" pitchFamily="34" charset="0"/>
              <a:buChar char="•"/>
            </a:pPr>
            <a:r>
              <a:rPr lang="en-US" b="1" dirty="0"/>
              <a:t>Outside of shift start, doors are locked</a:t>
            </a:r>
          </a:p>
          <a:p>
            <a:pPr marL="171450" indent="-171450">
              <a:buFont typeface="Arial" panose="020B0604020202020204" pitchFamily="34" charset="0"/>
              <a:buChar char="•"/>
            </a:pPr>
            <a:r>
              <a:rPr lang="en-US" b="1" dirty="0"/>
              <a:t>Signage directs users to contact Staff using doorbell</a:t>
            </a:r>
          </a:p>
          <a:p>
            <a:pPr marL="171450" indent="-171450">
              <a:buFont typeface="Arial" panose="020B0604020202020204" pitchFamily="34" charset="0"/>
              <a:buChar char="•"/>
            </a:pPr>
            <a:r>
              <a:rPr lang="en-US" b="1" dirty="0"/>
              <a:t>Signage for </a:t>
            </a:r>
            <a:r>
              <a:rPr lang="en-US" b="1" dirty="0" err="1"/>
              <a:t>Fedex</a:t>
            </a:r>
            <a:r>
              <a:rPr lang="en-US" b="1" dirty="0"/>
              <a:t>/UPS deliveries directs to drop off location for non-signature deliveries</a:t>
            </a:r>
          </a:p>
        </p:txBody>
      </p:sp>
      <p:pic>
        <p:nvPicPr>
          <p:cNvPr id="1026" name="Picture 2" descr="https://dl.boxcloud.com/api/2.0/internal_files/655029599801/versions/694476808601/representations/jpg_paged_2048x2048/content/1.jpg?access_token=1!AmV72O0iHsORrEf_j4uq9n8t4ImlCTz3BqofLqwT0TW3peQHUuDEzJ1cJiqyWox68M5CN2sYHWdF0ZUB_AtG7nk5nEW9AclOAZl-QbyA7U3G7d3L7TsSoWu-SCceRE3HxJZIWoZBAFDG1FHqbuTcRZgkQsENE1k0n1-S9P0VIJ5NsEfk8g_JtW7MurO_o1U5Bk9zAxTlbizN-m_V_I9dhPvYEc0uTZS9YK2vSe0HFgpnYQDgTTEn5dANADkmukj0dp3sjbRbf6RP-Xk_cxu-M8iKMFb4pdWjZ_Tr14fQGRbHFIBaIURrtRk-ZgsYJfOjv1-nKk_lSXuTW-LPPe5IWjLmxc1mzfRVJHbRHFuZFkwzogWY1bJn0pZ8XbbY58o4zak3P3bcnh73NAkON2iabix4Bm6uDYgPqaG3ucY4Qg4P_YsmXoQ9BRLRwo1PD6j9heH2wpomvXB1pUZHJq7q3onBjL1pHmTPIUW-sZzWqM0ReLmmKhJTnT64WxNB1q5FJAalZeTxsGxpW2ZFvZNVILk6QnHbuY6rH7oCE4J5oICMcmJHdUmmr-GpB8UokxNgfQ..&amp;box_client_name=box-content-preview&amp;box_client_version=2.41.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72594" y="1335881"/>
            <a:ext cx="2286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078138" y="4383881"/>
            <a:ext cx="2074912" cy="387798"/>
          </a:xfrm>
          <a:prstGeom prst="rect">
            <a:avLst/>
          </a:prstGeom>
          <a:noFill/>
        </p:spPr>
        <p:txBody>
          <a:bodyPr wrap="square" rtlCol="0">
            <a:spAutoFit/>
          </a:bodyPr>
          <a:lstStyle/>
          <a:p>
            <a:pPr algn="ctr"/>
            <a:r>
              <a:rPr lang="en-US" b="1" dirty="0"/>
              <a:t>Sign at side door directs users to main doors</a:t>
            </a:r>
          </a:p>
        </p:txBody>
      </p:sp>
    </p:spTree>
    <p:extLst>
      <p:ext uri="{BB962C8B-B14F-4D97-AF65-F5344CB8AC3E}">
        <p14:creationId xmlns:p14="http://schemas.microsoft.com/office/powerpoint/2010/main" val="220234403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bwMode="auto">
          <a:xfrm>
            <a:off x="5556" y="497681"/>
            <a:ext cx="9067800" cy="46403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r>
              <a:rPr lang="en-US" altLang="en-US" sz="2400" i="0" dirty="0"/>
              <a:t>Modified Entry Way During Limited Access</a:t>
            </a:r>
            <a:endParaRPr lang="en-US" altLang="en-US" dirty="0"/>
          </a:p>
        </p:txBody>
      </p:sp>
      <p:pic>
        <p:nvPicPr>
          <p:cNvPr id="10" name="Picture 9">
            <a:extLst>
              <a:ext uri="{FF2B5EF4-FFF2-40B4-BE49-F238E27FC236}">
                <a16:creationId xmlns:a16="http://schemas.microsoft.com/office/drawing/2014/main" id="{58F5F383-EDDB-4821-A665-9B4909B82B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39369" y="1328677"/>
            <a:ext cx="2844800" cy="2133600"/>
          </a:xfrm>
          <a:prstGeom prst="rect">
            <a:avLst/>
          </a:prstGeom>
        </p:spPr>
      </p:pic>
      <p:sp>
        <p:nvSpPr>
          <p:cNvPr id="11" name="TextBox 10">
            <a:extLst>
              <a:ext uri="{FF2B5EF4-FFF2-40B4-BE49-F238E27FC236}">
                <a16:creationId xmlns:a16="http://schemas.microsoft.com/office/drawing/2014/main" id="{672EC879-081A-45B7-9357-B485FE13DC63}"/>
              </a:ext>
            </a:extLst>
          </p:cNvPr>
          <p:cNvSpPr txBox="1"/>
          <p:nvPr/>
        </p:nvSpPr>
        <p:spPr>
          <a:xfrm>
            <a:off x="3425567" y="3629039"/>
            <a:ext cx="3690402" cy="830997"/>
          </a:xfrm>
          <a:prstGeom prst="rect">
            <a:avLst/>
          </a:prstGeom>
          <a:noFill/>
        </p:spPr>
        <p:txBody>
          <a:bodyPr wrap="square" rtlCol="0">
            <a:spAutoFit/>
          </a:bodyPr>
          <a:lstStyle/>
          <a:p>
            <a:pPr marL="171450" indent="-171450">
              <a:buFont typeface="Arial" panose="020B0604020202020204" pitchFamily="34" charset="0"/>
              <a:buChar char="•"/>
            </a:pPr>
            <a:r>
              <a:rPr lang="en-US" b="1" dirty="0"/>
              <a:t>Lines marked on floor for keeping iris access area clear – 6 feet of space</a:t>
            </a:r>
          </a:p>
          <a:p>
            <a:pPr marL="171450" indent="-171450">
              <a:buFont typeface="Arial" panose="020B0604020202020204" pitchFamily="34" charset="0"/>
              <a:buChar char="•"/>
            </a:pPr>
            <a:r>
              <a:rPr lang="en-US" b="1" dirty="0"/>
              <a:t>Users able to look through window to ensure there is no user inside before entering into gowning area, otherwise they wait</a:t>
            </a:r>
          </a:p>
        </p:txBody>
      </p:sp>
      <p:cxnSp>
        <p:nvCxnSpPr>
          <p:cNvPr id="12" name="Straight Arrow Connector 11">
            <a:extLst>
              <a:ext uri="{FF2B5EF4-FFF2-40B4-BE49-F238E27FC236}">
                <a16:creationId xmlns:a16="http://schemas.microsoft.com/office/drawing/2014/main" id="{EF499E2D-9F79-48CA-9A0F-17ABE395EA47}"/>
              </a:ext>
            </a:extLst>
          </p:cNvPr>
          <p:cNvCxnSpPr>
            <a:cxnSpLocks/>
          </p:cNvCxnSpPr>
          <p:nvPr/>
        </p:nvCxnSpPr>
        <p:spPr bwMode="auto">
          <a:xfrm flipV="1">
            <a:off x="2459595" y="1556281"/>
            <a:ext cx="1819530" cy="694000"/>
          </a:xfrm>
          <a:prstGeom prst="straightConnector1">
            <a:avLst/>
          </a:prstGeom>
          <a:noFill/>
          <a:ln w="38100" cap="flat" cmpd="sng" algn="ctr">
            <a:solidFill>
              <a:srgbClr val="FF0000"/>
            </a:solidFill>
            <a:prstDash val="solid"/>
            <a:round/>
            <a:headEnd type="none" w="med" len="med"/>
            <a:tailEnd type="triangle" w="med" len="med"/>
          </a:ln>
          <a:effectLst>
            <a:outerShdw dist="40161" dir="4293903" algn="ctr" rotWithShape="0">
              <a:schemeClr val="bg2">
                <a:alpha val="50000"/>
              </a:schemeClr>
            </a:outerShdw>
          </a:effectLst>
          <a:extLst>
            <a:ext uri="{909E8E84-426E-40DD-AFC4-6F175D3DCCD1}">
              <a14:hiddenFill xmlns:a14="http://schemas.microsoft.com/office/drawing/2010/main">
                <a:solidFill>
                  <a:srgbClr val="99CCFF"/>
                </a:solidFill>
              </a14:hiddenFill>
            </a:ext>
          </a:extLst>
        </p:spPr>
      </p:cxnSp>
      <p:sp>
        <p:nvSpPr>
          <p:cNvPr id="13" name="TextBox 12">
            <a:extLst>
              <a:ext uri="{FF2B5EF4-FFF2-40B4-BE49-F238E27FC236}">
                <a16:creationId xmlns:a16="http://schemas.microsoft.com/office/drawing/2014/main" id="{2824CC35-13BF-45E3-871A-25E52FAA1C95}"/>
              </a:ext>
            </a:extLst>
          </p:cNvPr>
          <p:cNvSpPr txBox="1"/>
          <p:nvPr/>
        </p:nvSpPr>
        <p:spPr>
          <a:xfrm>
            <a:off x="410369" y="2289649"/>
            <a:ext cx="2785608" cy="1126462"/>
          </a:xfrm>
          <a:prstGeom prst="rect">
            <a:avLst/>
          </a:prstGeom>
          <a:noFill/>
        </p:spPr>
        <p:txBody>
          <a:bodyPr wrap="square" rtlCol="0">
            <a:spAutoFit/>
          </a:bodyPr>
          <a:lstStyle/>
          <a:p>
            <a:pPr marL="171450" indent="-171450">
              <a:buFont typeface="Arial" panose="020B0604020202020204" pitchFamily="34" charset="0"/>
              <a:buChar char="•"/>
            </a:pPr>
            <a:r>
              <a:rPr lang="en-US" b="1" dirty="0"/>
              <a:t>Iris scanner for unlocking door to gowning room</a:t>
            </a:r>
          </a:p>
          <a:p>
            <a:pPr marL="171450" indent="-171450">
              <a:buFont typeface="Arial" panose="020B0604020202020204" pitchFamily="34" charset="0"/>
              <a:buChar char="•"/>
            </a:pPr>
            <a:r>
              <a:rPr lang="en-US" b="1" dirty="0"/>
              <a:t>Scanner also logs user presence and hours in cleanroom</a:t>
            </a:r>
          </a:p>
          <a:p>
            <a:pPr marL="171450" indent="-171450">
              <a:buFont typeface="Arial" panose="020B0604020202020204" pitchFamily="34" charset="0"/>
              <a:buChar char="•"/>
            </a:pPr>
            <a:r>
              <a:rPr lang="en-US" b="1" dirty="0"/>
              <a:t>After unlocking, door can be pushed open with body to avoid touching door handle</a:t>
            </a:r>
          </a:p>
        </p:txBody>
      </p:sp>
    </p:spTree>
    <p:extLst>
      <p:ext uri="{BB962C8B-B14F-4D97-AF65-F5344CB8AC3E}">
        <p14:creationId xmlns:p14="http://schemas.microsoft.com/office/powerpoint/2010/main" val="140198281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SCF533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2769" y="1488281"/>
            <a:ext cx="3709396" cy="27841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29969" y="1564481"/>
            <a:ext cx="3657600" cy="2603790"/>
          </a:xfrm>
          <a:prstGeom prst="rect">
            <a:avLst/>
          </a:prstGeom>
          <a:noFill/>
        </p:spPr>
        <p:txBody>
          <a:bodyPr wrap="square" rtlCol="0">
            <a:spAutoFit/>
          </a:bodyPr>
          <a:lstStyle/>
          <a:p>
            <a:pPr marL="171450" indent="-171450">
              <a:buFont typeface="Arial" panose="020B0604020202020204" pitchFamily="34" charset="0"/>
              <a:buChar char="•"/>
            </a:pPr>
            <a:r>
              <a:rPr lang="en-US" b="1" dirty="0"/>
              <a:t>370 hangers for reusable, washable gowns</a:t>
            </a:r>
          </a:p>
          <a:p>
            <a:pPr marL="628650" lvl="1" indent="-171450">
              <a:buFont typeface="Arial" panose="020B0604020202020204" pitchFamily="34" charset="0"/>
              <a:buChar char="•"/>
            </a:pPr>
            <a:r>
              <a:rPr lang="en-US" b="1" dirty="0"/>
              <a:t>Demonstrates the usage – most hangars full under normal operation</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Gowning room is large allowing for ~4 users at one time</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Forced air from ceiling</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Touching gowns in adjacent hanger slots not acceptable</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sym typeface="Wingdings" panose="05000000000000000000" pitchFamily="2" charset="2"/>
              </a:rPr>
              <a:t></a:t>
            </a:r>
            <a:r>
              <a:rPr lang="en-US" b="1" dirty="0"/>
              <a:t>We began with gown re-use and placed gowns with 3 spaces between</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sym typeface="Wingdings" panose="05000000000000000000" pitchFamily="2" charset="2"/>
              </a:rPr>
              <a:t>We t</a:t>
            </a:r>
            <a:r>
              <a:rPr lang="en-US" b="1" dirty="0"/>
              <a:t>ransitioned to single-day gown use requiring more frequent laundering of gowns</a:t>
            </a:r>
          </a:p>
        </p:txBody>
      </p:sp>
      <p:sp>
        <p:nvSpPr>
          <p:cNvPr id="6" name="Rectangle 3">
            <a:extLst>
              <a:ext uri="{FF2B5EF4-FFF2-40B4-BE49-F238E27FC236}">
                <a16:creationId xmlns:a16="http://schemas.microsoft.com/office/drawing/2014/main" id="{938BB6E8-010D-4D05-848F-6110FDE8548C}"/>
              </a:ext>
            </a:extLst>
          </p:cNvPr>
          <p:cNvSpPr txBox="1">
            <a:spLocks noChangeArrowheads="1"/>
          </p:cNvSpPr>
          <p:nvPr/>
        </p:nvSpPr>
        <p:spPr bwMode="auto">
          <a:xfrm>
            <a:off x="1019969" y="497681"/>
            <a:ext cx="7057967" cy="46403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ctr" rtl="0" eaLnBrk="0" fontAlgn="base" hangingPunct="0">
              <a:spcBef>
                <a:spcPct val="0"/>
              </a:spcBef>
              <a:spcAft>
                <a:spcPct val="0"/>
              </a:spcAft>
              <a:defRPr sz="2099" b="1" i="1">
                <a:solidFill>
                  <a:srgbClr val="3366CC"/>
                </a:solidFill>
                <a:latin typeface="+mj-lt"/>
                <a:ea typeface="+mj-ea"/>
                <a:cs typeface="+mj-cs"/>
              </a:defRPr>
            </a:lvl1pPr>
            <a:lvl2pPr algn="ctr" rtl="0" eaLnBrk="0" fontAlgn="base" hangingPunct="0">
              <a:spcBef>
                <a:spcPct val="0"/>
              </a:spcBef>
              <a:spcAft>
                <a:spcPct val="0"/>
              </a:spcAft>
              <a:defRPr sz="2099" b="1" i="1">
                <a:solidFill>
                  <a:srgbClr val="3366CC"/>
                </a:solidFill>
                <a:latin typeface="Helvetica" pitchFamily="34" charset="0"/>
              </a:defRPr>
            </a:lvl2pPr>
            <a:lvl3pPr algn="ctr" rtl="0" eaLnBrk="0" fontAlgn="base" hangingPunct="0">
              <a:spcBef>
                <a:spcPct val="0"/>
              </a:spcBef>
              <a:spcAft>
                <a:spcPct val="0"/>
              </a:spcAft>
              <a:defRPr sz="2099" b="1" i="1">
                <a:solidFill>
                  <a:srgbClr val="3366CC"/>
                </a:solidFill>
                <a:latin typeface="Helvetica" pitchFamily="34" charset="0"/>
              </a:defRPr>
            </a:lvl3pPr>
            <a:lvl4pPr algn="ctr" rtl="0" eaLnBrk="0" fontAlgn="base" hangingPunct="0">
              <a:spcBef>
                <a:spcPct val="0"/>
              </a:spcBef>
              <a:spcAft>
                <a:spcPct val="0"/>
              </a:spcAft>
              <a:defRPr sz="2099" b="1" i="1">
                <a:solidFill>
                  <a:srgbClr val="3366CC"/>
                </a:solidFill>
                <a:latin typeface="Helvetica" pitchFamily="34" charset="0"/>
              </a:defRPr>
            </a:lvl4pPr>
            <a:lvl5pPr algn="ctr" rtl="0" eaLnBrk="0" fontAlgn="base" hangingPunct="0">
              <a:spcBef>
                <a:spcPct val="0"/>
              </a:spcBef>
              <a:spcAft>
                <a:spcPct val="0"/>
              </a:spcAft>
              <a:defRPr sz="2099" b="1" i="1">
                <a:solidFill>
                  <a:srgbClr val="3366CC"/>
                </a:solidFill>
                <a:latin typeface="Helvetica" pitchFamily="34" charset="0"/>
              </a:defRPr>
            </a:lvl5pPr>
            <a:lvl6pPr marL="342906" algn="ctr" rtl="0" eaLnBrk="0" fontAlgn="base" hangingPunct="0">
              <a:spcBef>
                <a:spcPct val="0"/>
              </a:spcBef>
              <a:spcAft>
                <a:spcPct val="0"/>
              </a:spcAft>
              <a:defRPr sz="2099" b="1" i="1">
                <a:solidFill>
                  <a:srgbClr val="3366CC"/>
                </a:solidFill>
                <a:latin typeface="Helvetica" pitchFamily="34" charset="0"/>
              </a:defRPr>
            </a:lvl6pPr>
            <a:lvl7pPr marL="685810" algn="ctr" rtl="0" eaLnBrk="0" fontAlgn="base" hangingPunct="0">
              <a:spcBef>
                <a:spcPct val="0"/>
              </a:spcBef>
              <a:spcAft>
                <a:spcPct val="0"/>
              </a:spcAft>
              <a:defRPr sz="2099" b="1" i="1">
                <a:solidFill>
                  <a:srgbClr val="3366CC"/>
                </a:solidFill>
                <a:latin typeface="Helvetica" pitchFamily="34" charset="0"/>
              </a:defRPr>
            </a:lvl7pPr>
            <a:lvl8pPr marL="1028715" algn="ctr" rtl="0" eaLnBrk="0" fontAlgn="base" hangingPunct="0">
              <a:spcBef>
                <a:spcPct val="0"/>
              </a:spcBef>
              <a:spcAft>
                <a:spcPct val="0"/>
              </a:spcAft>
              <a:defRPr sz="2099" b="1" i="1">
                <a:solidFill>
                  <a:srgbClr val="3366CC"/>
                </a:solidFill>
                <a:latin typeface="Helvetica" pitchFamily="34" charset="0"/>
              </a:defRPr>
            </a:lvl8pPr>
            <a:lvl9pPr marL="1371620" algn="ctr" rtl="0" eaLnBrk="0" fontAlgn="base" hangingPunct="0">
              <a:spcBef>
                <a:spcPct val="0"/>
              </a:spcBef>
              <a:spcAft>
                <a:spcPct val="0"/>
              </a:spcAft>
              <a:defRPr sz="2099" b="1" i="1">
                <a:solidFill>
                  <a:srgbClr val="3366CC"/>
                </a:solidFill>
                <a:latin typeface="Helvetica" pitchFamily="34" charset="0"/>
              </a:defRPr>
            </a:lvl9pPr>
          </a:lstStyle>
          <a:p>
            <a:pPr>
              <a:lnSpc>
                <a:spcPct val="100000"/>
              </a:lnSpc>
            </a:pPr>
            <a:r>
              <a:rPr lang="en-US" altLang="en-US" sz="2400" i="0" kern="0" dirty="0"/>
              <a:t>Gowning Room for Entry and Exit</a:t>
            </a:r>
            <a:endParaRPr lang="en-US" altLang="en-US" sz="2400" i="0" kern="0" dirty="0">
              <a:solidFill>
                <a:schemeClr val="tx1"/>
              </a:solidFill>
            </a:endParaRPr>
          </a:p>
        </p:txBody>
      </p:sp>
    </p:spTree>
    <p:extLst>
      <p:ext uri="{BB962C8B-B14F-4D97-AF65-F5344CB8AC3E}">
        <p14:creationId xmlns:p14="http://schemas.microsoft.com/office/powerpoint/2010/main" val="22134406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5136" y="1304586"/>
            <a:ext cx="2234436" cy="1675827"/>
          </a:xfrm>
          <a:prstGeom prst="rect">
            <a:avLst/>
          </a:prstGeom>
        </p:spPr>
      </p:pic>
      <p:sp>
        <p:nvSpPr>
          <p:cNvPr id="7" name="TextBox 6"/>
          <p:cNvSpPr txBox="1"/>
          <p:nvPr/>
        </p:nvSpPr>
        <p:spPr>
          <a:xfrm>
            <a:off x="102494" y="3071570"/>
            <a:ext cx="2439719" cy="683264"/>
          </a:xfrm>
          <a:prstGeom prst="rect">
            <a:avLst/>
          </a:prstGeom>
          <a:noFill/>
        </p:spPr>
        <p:txBody>
          <a:bodyPr wrap="square" rtlCol="0">
            <a:spAutoFit/>
          </a:bodyPr>
          <a:lstStyle/>
          <a:p>
            <a:r>
              <a:rPr lang="en-US" b="1" dirty="0"/>
              <a:t>Lines and signage to remind users entering or exiting of the maximum number of allowable users in the gowning area</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09975" y="1304586"/>
            <a:ext cx="2290423" cy="1717817"/>
          </a:xfrm>
          <a:prstGeom prst="rect">
            <a:avLst/>
          </a:prstGeom>
        </p:spPr>
      </p:pic>
      <p:sp>
        <p:nvSpPr>
          <p:cNvPr id="13" name="TextBox 12"/>
          <p:cNvSpPr txBox="1"/>
          <p:nvPr/>
        </p:nvSpPr>
        <p:spPr>
          <a:xfrm>
            <a:off x="2734199" y="3043239"/>
            <a:ext cx="2512844" cy="1569660"/>
          </a:xfrm>
          <a:prstGeom prst="rect">
            <a:avLst/>
          </a:prstGeom>
          <a:noFill/>
        </p:spPr>
        <p:txBody>
          <a:bodyPr wrap="square" rtlCol="0">
            <a:spAutoFit/>
          </a:bodyPr>
          <a:lstStyle/>
          <a:p>
            <a:pPr marL="171450" indent="-171450">
              <a:buFont typeface="Arial" panose="020B0604020202020204" pitchFamily="34" charset="0"/>
              <a:buChar char="•"/>
            </a:pPr>
            <a:r>
              <a:rPr lang="en-US" b="1" dirty="0"/>
              <a:t>Transitioned to single-day use for washable gowns</a:t>
            </a:r>
          </a:p>
          <a:p>
            <a:pPr marL="171450" indent="-171450">
              <a:buFont typeface="Arial" panose="020B0604020202020204" pitchFamily="34" charset="0"/>
              <a:buChar char="•"/>
            </a:pPr>
            <a:r>
              <a:rPr lang="en-US" b="1" dirty="0"/>
              <a:t>Exception for 4XL and 2XL gowns hung due to lack of supply currently  </a:t>
            </a:r>
          </a:p>
          <a:p>
            <a:pPr marL="171450" indent="-171450">
              <a:buFont typeface="Arial" panose="020B0604020202020204" pitchFamily="34" charset="0"/>
              <a:buChar char="•"/>
            </a:pPr>
            <a:r>
              <a:rPr lang="en-US" b="1" dirty="0"/>
              <a:t>70% isopropanol and wipes available for bench cleaning by users after gown/</a:t>
            </a:r>
            <a:r>
              <a:rPr lang="en-US" b="1" dirty="0" err="1"/>
              <a:t>degown</a:t>
            </a:r>
            <a:endParaRPr lang="en-US" b="1" dirty="0"/>
          </a:p>
          <a:p>
            <a:pPr marL="171450" indent="-171450">
              <a:buFont typeface="Arial" panose="020B0604020202020204" pitchFamily="34" charset="0"/>
              <a:buChar char="•"/>
            </a:pPr>
            <a:r>
              <a:rPr lang="en-US" b="1" dirty="0"/>
              <a:t>Extensive cleaning by staff between shifts</a:t>
            </a: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264153" y="1515830"/>
            <a:ext cx="1721798" cy="1291348"/>
          </a:xfrm>
          <a:prstGeom prst="rect">
            <a:avLst/>
          </a:prstGeom>
        </p:spPr>
      </p:pic>
      <p:sp>
        <p:nvSpPr>
          <p:cNvPr id="15" name="TextBox 14"/>
          <p:cNvSpPr txBox="1"/>
          <p:nvPr/>
        </p:nvSpPr>
        <p:spPr>
          <a:xfrm>
            <a:off x="5433767" y="3088481"/>
            <a:ext cx="1524000" cy="830997"/>
          </a:xfrm>
          <a:prstGeom prst="rect">
            <a:avLst/>
          </a:prstGeom>
          <a:noFill/>
        </p:spPr>
        <p:txBody>
          <a:bodyPr wrap="square" rtlCol="0">
            <a:spAutoFit/>
          </a:bodyPr>
          <a:lstStyle/>
          <a:p>
            <a:r>
              <a:rPr lang="en-US" b="1" dirty="0"/>
              <a:t>Sign to reminder users to keep inner gloves and mask on when exiting cleanroom</a:t>
            </a:r>
          </a:p>
        </p:txBody>
      </p: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7142031" y="1521939"/>
            <a:ext cx="1770673" cy="1328005"/>
          </a:xfrm>
          <a:prstGeom prst="rect">
            <a:avLst/>
          </a:prstGeom>
        </p:spPr>
      </p:pic>
      <p:sp>
        <p:nvSpPr>
          <p:cNvPr id="17" name="TextBox 16"/>
          <p:cNvSpPr txBox="1"/>
          <p:nvPr/>
        </p:nvSpPr>
        <p:spPr>
          <a:xfrm flipH="1">
            <a:off x="7192169" y="3088481"/>
            <a:ext cx="1999304" cy="830997"/>
          </a:xfrm>
          <a:prstGeom prst="rect">
            <a:avLst/>
          </a:prstGeom>
          <a:noFill/>
        </p:spPr>
        <p:txBody>
          <a:bodyPr wrap="square" rtlCol="0">
            <a:spAutoFit/>
          </a:bodyPr>
          <a:lstStyle/>
          <a:p>
            <a:r>
              <a:rPr lang="en-US" b="1" dirty="0"/>
              <a:t>Sign to remind users of double-glove policy and to wipe surfaces they come in contact with following use</a:t>
            </a:r>
          </a:p>
        </p:txBody>
      </p:sp>
      <p:sp>
        <p:nvSpPr>
          <p:cNvPr id="18" name="Rectangle 3">
            <a:extLst>
              <a:ext uri="{FF2B5EF4-FFF2-40B4-BE49-F238E27FC236}">
                <a16:creationId xmlns:a16="http://schemas.microsoft.com/office/drawing/2014/main" id="{62FB9F6D-AE0D-49B6-9A86-CCF257A4FA40}"/>
              </a:ext>
            </a:extLst>
          </p:cNvPr>
          <p:cNvSpPr txBox="1">
            <a:spLocks noChangeArrowheads="1"/>
          </p:cNvSpPr>
          <p:nvPr/>
        </p:nvSpPr>
        <p:spPr bwMode="auto">
          <a:xfrm>
            <a:off x="1019969" y="497681"/>
            <a:ext cx="7057967" cy="46403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ctr" rtl="0" eaLnBrk="0" fontAlgn="base" hangingPunct="0">
              <a:spcBef>
                <a:spcPct val="0"/>
              </a:spcBef>
              <a:spcAft>
                <a:spcPct val="0"/>
              </a:spcAft>
              <a:defRPr sz="2099" b="1" i="1">
                <a:solidFill>
                  <a:srgbClr val="3366CC"/>
                </a:solidFill>
                <a:latin typeface="+mj-lt"/>
                <a:ea typeface="+mj-ea"/>
                <a:cs typeface="+mj-cs"/>
              </a:defRPr>
            </a:lvl1pPr>
            <a:lvl2pPr algn="ctr" rtl="0" eaLnBrk="0" fontAlgn="base" hangingPunct="0">
              <a:spcBef>
                <a:spcPct val="0"/>
              </a:spcBef>
              <a:spcAft>
                <a:spcPct val="0"/>
              </a:spcAft>
              <a:defRPr sz="2099" b="1" i="1">
                <a:solidFill>
                  <a:srgbClr val="3366CC"/>
                </a:solidFill>
                <a:latin typeface="Helvetica" pitchFamily="34" charset="0"/>
              </a:defRPr>
            </a:lvl2pPr>
            <a:lvl3pPr algn="ctr" rtl="0" eaLnBrk="0" fontAlgn="base" hangingPunct="0">
              <a:spcBef>
                <a:spcPct val="0"/>
              </a:spcBef>
              <a:spcAft>
                <a:spcPct val="0"/>
              </a:spcAft>
              <a:defRPr sz="2099" b="1" i="1">
                <a:solidFill>
                  <a:srgbClr val="3366CC"/>
                </a:solidFill>
                <a:latin typeface="Helvetica" pitchFamily="34" charset="0"/>
              </a:defRPr>
            </a:lvl3pPr>
            <a:lvl4pPr algn="ctr" rtl="0" eaLnBrk="0" fontAlgn="base" hangingPunct="0">
              <a:spcBef>
                <a:spcPct val="0"/>
              </a:spcBef>
              <a:spcAft>
                <a:spcPct val="0"/>
              </a:spcAft>
              <a:defRPr sz="2099" b="1" i="1">
                <a:solidFill>
                  <a:srgbClr val="3366CC"/>
                </a:solidFill>
                <a:latin typeface="Helvetica" pitchFamily="34" charset="0"/>
              </a:defRPr>
            </a:lvl4pPr>
            <a:lvl5pPr algn="ctr" rtl="0" eaLnBrk="0" fontAlgn="base" hangingPunct="0">
              <a:spcBef>
                <a:spcPct val="0"/>
              </a:spcBef>
              <a:spcAft>
                <a:spcPct val="0"/>
              </a:spcAft>
              <a:defRPr sz="2099" b="1" i="1">
                <a:solidFill>
                  <a:srgbClr val="3366CC"/>
                </a:solidFill>
                <a:latin typeface="Helvetica" pitchFamily="34" charset="0"/>
              </a:defRPr>
            </a:lvl5pPr>
            <a:lvl6pPr marL="342906" algn="ctr" rtl="0" eaLnBrk="0" fontAlgn="base" hangingPunct="0">
              <a:spcBef>
                <a:spcPct val="0"/>
              </a:spcBef>
              <a:spcAft>
                <a:spcPct val="0"/>
              </a:spcAft>
              <a:defRPr sz="2099" b="1" i="1">
                <a:solidFill>
                  <a:srgbClr val="3366CC"/>
                </a:solidFill>
                <a:latin typeface="Helvetica" pitchFamily="34" charset="0"/>
              </a:defRPr>
            </a:lvl6pPr>
            <a:lvl7pPr marL="685810" algn="ctr" rtl="0" eaLnBrk="0" fontAlgn="base" hangingPunct="0">
              <a:spcBef>
                <a:spcPct val="0"/>
              </a:spcBef>
              <a:spcAft>
                <a:spcPct val="0"/>
              </a:spcAft>
              <a:defRPr sz="2099" b="1" i="1">
                <a:solidFill>
                  <a:srgbClr val="3366CC"/>
                </a:solidFill>
                <a:latin typeface="Helvetica" pitchFamily="34" charset="0"/>
              </a:defRPr>
            </a:lvl7pPr>
            <a:lvl8pPr marL="1028715" algn="ctr" rtl="0" eaLnBrk="0" fontAlgn="base" hangingPunct="0">
              <a:spcBef>
                <a:spcPct val="0"/>
              </a:spcBef>
              <a:spcAft>
                <a:spcPct val="0"/>
              </a:spcAft>
              <a:defRPr sz="2099" b="1" i="1">
                <a:solidFill>
                  <a:srgbClr val="3366CC"/>
                </a:solidFill>
                <a:latin typeface="Helvetica" pitchFamily="34" charset="0"/>
              </a:defRPr>
            </a:lvl8pPr>
            <a:lvl9pPr marL="1371620" algn="ctr" rtl="0" eaLnBrk="0" fontAlgn="base" hangingPunct="0">
              <a:spcBef>
                <a:spcPct val="0"/>
              </a:spcBef>
              <a:spcAft>
                <a:spcPct val="0"/>
              </a:spcAft>
              <a:defRPr sz="2099" b="1" i="1">
                <a:solidFill>
                  <a:srgbClr val="3366CC"/>
                </a:solidFill>
                <a:latin typeface="Helvetica" pitchFamily="34" charset="0"/>
              </a:defRPr>
            </a:lvl9pPr>
          </a:lstStyle>
          <a:p>
            <a:pPr>
              <a:lnSpc>
                <a:spcPct val="100000"/>
              </a:lnSpc>
            </a:pPr>
            <a:r>
              <a:rPr lang="en-US" altLang="en-US" sz="2400" i="0" kern="0" dirty="0"/>
              <a:t>Gowning Room for Entry and Exit: Modified</a:t>
            </a:r>
            <a:endParaRPr lang="en-US" altLang="en-US" sz="2400" i="0" kern="0" dirty="0">
              <a:solidFill>
                <a:schemeClr val="tx1"/>
              </a:solidFill>
            </a:endParaRPr>
          </a:p>
        </p:txBody>
      </p:sp>
    </p:spTree>
    <p:extLst>
      <p:ext uri="{BB962C8B-B14F-4D97-AF65-F5344CB8AC3E}">
        <p14:creationId xmlns:p14="http://schemas.microsoft.com/office/powerpoint/2010/main" val="89383333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bwMode="auto">
          <a:xfrm>
            <a:off x="814388" y="532340"/>
            <a:ext cx="7620510" cy="46403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r>
              <a:rPr lang="en-US" altLang="en-US" sz="2400" i="0" dirty="0"/>
              <a:t>Inside: Nanofab Cleanroom Facility Floor Plan</a:t>
            </a:r>
          </a:p>
        </p:txBody>
      </p:sp>
      <p:sp>
        <p:nvSpPr>
          <p:cNvPr id="4" name="Rectangle 3"/>
          <p:cNvSpPr/>
          <p:nvPr/>
        </p:nvSpPr>
        <p:spPr>
          <a:xfrm>
            <a:off x="6531561" y="954881"/>
            <a:ext cx="2491581" cy="4056495"/>
          </a:xfrm>
          <a:prstGeom prst="rect">
            <a:avLst/>
          </a:prstGeom>
        </p:spPr>
        <p:txBody>
          <a:bodyPr wrap="square">
            <a:spAutoFit/>
          </a:bodyPr>
          <a:lstStyle/>
          <a:p>
            <a:r>
              <a:rPr lang="en-US" altLang="en-US" sz="1600" b="1" i="0" dirty="0"/>
              <a:t>Access is controlled by an iris scanner and card system</a:t>
            </a:r>
          </a:p>
          <a:p>
            <a:endParaRPr lang="en-US" altLang="en-US" sz="1600" b="1" i="0" dirty="0"/>
          </a:p>
          <a:p>
            <a:r>
              <a:rPr lang="en-US" altLang="en-US" sz="1600" b="1" i="0" dirty="0"/>
              <a:t>Large gowning area for dressing in gowns and applying PPE</a:t>
            </a:r>
          </a:p>
          <a:p>
            <a:endParaRPr lang="en-US" altLang="en-US" sz="1600" b="1" i="0" dirty="0"/>
          </a:p>
          <a:p>
            <a:r>
              <a:rPr lang="en-US" altLang="en-US" sz="1600" b="1" i="0" dirty="0"/>
              <a:t>~13,000 ft</a:t>
            </a:r>
            <a:r>
              <a:rPr lang="en-US" altLang="en-US" sz="1600" b="1" i="0" baseline="30000" dirty="0"/>
              <a:t>2</a:t>
            </a:r>
            <a:r>
              <a:rPr lang="en-US" altLang="en-US" sz="1600" b="1" i="0" dirty="0"/>
              <a:t> cleanroom</a:t>
            </a:r>
          </a:p>
          <a:p>
            <a:pPr marL="285750" indent="-285750">
              <a:buFont typeface="Arial" panose="020B0604020202020204" pitchFamily="34" charset="0"/>
              <a:buChar char="•"/>
            </a:pPr>
            <a:r>
              <a:rPr lang="en-US" altLang="en-US" sz="1400" b="1" i="0" dirty="0"/>
              <a:t>5X Class 1000 bays, 2X Class 100 bays</a:t>
            </a:r>
          </a:p>
          <a:p>
            <a:pPr marL="285750" indent="-285750">
              <a:buFont typeface="Arial" panose="020B0604020202020204" pitchFamily="34" charset="0"/>
              <a:buChar char="•"/>
            </a:pPr>
            <a:r>
              <a:rPr lang="en-US" altLang="en-US" sz="1400" b="1" i="0" dirty="0"/>
              <a:t>Chases for maintenance and support equipment</a:t>
            </a:r>
          </a:p>
          <a:p>
            <a:pPr marL="285750" indent="-285750">
              <a:buFont typeface="Arial" panose="020B0604020202020204" pitchFamily="34" charset="0"/>
              <a:buChar char="•"/>
            </a:pPr>
            <a:r>
              <a:rPr lang="en-US" altLang="en-US" sz="1400" b="1" i="0" dirty="0"/>
              <a:t>Some isolated rooms for specialty equipment</a:t>
            </a:r>
          </a:p>
          <a:p>
            <a:endParaRPr lang="en-US" altLang="en-US" sz="1600" b="1" i="0" dirty="0"/>
          </a:p>
          <a:p>
            <a:endParaRPr lang="en-US" altLang="en-US" sz="1600" b="1" i="0" dirty="0"/>
          </a:p>
          <a:p>
            <a:r>
              <a:rPr lang="en-US" altLang="en-US" sz="1600" b="1" i="0" dirty="0"/>
              <a:t>Bays are 60 feet long x 13 feet wide.  </a:t>
            </a:r>
          </a:p>
          <a:p>
            <a:endParaRPr lang="en-US" altLang="en-US" sz="1600" b="1" i="0" dirty="0"/>
          </a:p>
        </p:txBody>
      </p:sp>
      <p:grpSp>
        <p:nvGrpSpPr>
          <p:cNvPr id="12" name="Group 11"/>
          <p:cNvGrpSpPr/>
          <p:nvPr/>
        </p:nvGrpSpPr>
        <p:grpSpPr>
          <a:xfrm>
            <a:off x="290334" y="954881"/>
            <a:ext cx="6013072" cy="4038600"/>
            <a:chOff x="290334" y="954881"/>
            <a:chExt cx="6013072" cy="4038600"/>
          </a:xfrm>
        </p:grpSpPr>
        <p:pic>
          <p:nvPicPr>
            <p:cNvPr id="1026" name="Picture 2" descr="https://wiki.nanotech.ucsb.edu/w/images/d/dd/Lab_Rules_-_4.7_exit_map.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5400000">
              <a:off x="1277570" y="-32355"/>
              <a:ext cx="4038600" cy="60130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39419" y="2080683"/>
              <a:ext cx="2776979" cy="240066"/>
            </a:xfrm>
            <a:prstGeom prst="rect">
              <a:avLst/>
            </a:prstGeom>
            <a:noFill/>
          </p:spPr>
          <p:txBody>
            <a:bodyPr wrap="none" rtlCol="0">
              <a:spAutoFit/>
            </a:bodyPr>
            <a:lstStyle/>
            <a:p>
              <a:r>
                <a:rPr lang="en-US" b="1" dirty="0"/>
                <a:t>North Hallway – Staff-Service ONLY</a:t>
              </a:r>
            </a:p>
          </p:txBody>
        </p:sp>
        <p:sp>
          <p:nvSpPr>
            <p:cNvPr id="6" name="TextBox 5"/>
            <p:cNvSpPr txBox="1"/>
            <p:nvPr/>
          </p:nvSpPr>
          <p:spPr>
            <a:xfrm>
              <a:off x="2086769" y="4383881"/>
              <a:ext cx="2537874" cy="240066"/>
            </a:xfrm>
            <a:prstGeom prst="rect">
              <a:avLst/>
            </a:prstGeom>
            <a:noFill/>
          </p:spPr>
          <p:txBody>
            <a:bodyPr wrap="none" rtlCol="0">
              <a:spAutoFit/>
            </a:bodyPr>
            <a:lstStyle/>
            <a:p>
              <a:r>
                <a:rPr lang="en-US" b="1" dirty="0"/>
                <a:t>South Hallway – Users to Dicing</a:t>
              </a:r>
            </a:p>
          </p:txBody>
        </p:sp>
        <p:sp>
          <p:nvSpPr>
            <p:cNvPr id="3" name="TextBox 2"/>
            <p:cNvSpPr txBox="1"/>
            <p:nvPr/>
          </p:nvSpPr>
          <p:spPr>
            <a:xfrm>
              <a:off x="5591969" y="2892249"/>
              <a:ext cx="508473" cy="240066"/>
            </a:xfrm>
            <a:prstGeom prst="rect">
              <a:avLst/>
            </a:prstGeom>
            <a:noFill/>
          </p:spPr>
          <p:txBody>
            <a:bodyPr wrap="none" rtlCol="0">
              <a:spAutoFit/>
            </a:bodyPr>
            <a:lstStyle/>
            <a:p>
              <a:r>
                <a:rPr lang="en-US" b="1" dirty="0"/>
                <a:t>Dice</a:t>
              </a:r>
            </a:p>
          </p:txBody>
        </p:sp>
        <p:sp>
          <p:nvSpPr>
            <p:cNvPr id="7" name="TextBox 6"/>
            <p:cNvSpPr txBox="1"/>
            <p:nvPr/>
          </p:nvSpPr>
          <p:spPr>
            <a:xfrm>
              <a:off x="1196975" y="3545681"/>
              <a:ext cx="731519" cy="240066"/>
            </a:xfrm>
            <a:prstGeom prst="rect">
              <a:avLst/>
            </a:prstGeom>
            <a:noFill/>
          </p:spPr>
          <p:txBody>
            <a:bodyPr wrap="square" rtlCol="0">
              <a:spAutoFit/>
            </a:bodyPr>
            <a:lstStyle/>
            <a:p>
              <a:r>
                <a:rPr lang="en-US" b="1" dirty="0"/>
                <a:t>Gown</a:t>
              </a:r>
            </a:p>
          </p:txBody>
        </p:sp>
        <p:sp>
          <p:nvSpPr>
            <p:cNvPr id="8" name="TextBox 7"/>
            <p:cNvSpPr txBox="1"/>
            <p:nvPr/>
          </p:nvSpPr>
          <p:spPr>
            <a:xfrm>
              <a:off x="638968" y="1107281"/>
              <a:ext cx="1229577" cy="387798"/>
            </a:xfrm>
            <a:prstGeom prst="rect">
              <a:avLst/>
            </a:prstGeom>
            <a:noFill/>
          </p:spPr>
          <p:txBody>
            <a:bodyPr wrap="square" rtlCol="0">
              <a:spAutoFit/>
            </a:bodyPr>
            <a:lstStyle/>
            <a:p>
              <a:r>
                <a:rPr lang="en-US" b="1" dirty="0"/>
                <a:t>Staff Offices</a:t>
              </a:r>
            </a:p>
            <a:p>
              <a:r>
                <a:rPr lang="en-US" b="1" dirty="0"/>
                <a:t>STAFF ONLY</a:t>
              </a:r>
            </a:p>
          </p:txBody>
        </p:sp>
        <p:sp>
          <p:nvSpPr>
            <p:cNvPr id="9" name="TextBox 8"/>
            <p:cNvSpPr txBox="1"/>
            <p:nvPr/>
          </p:nvSpPr>
          <p:spPr>
            <a:xfrm>
              <a:off x="1411346" y="1737313"/>
              <a:ext cx="457200" cy="240066"/>
            </a:xfrm>
            <a:prstGeom prst="rect">
              <a:avLst/>
            </a:prstGeom>
            <a:noFill/>
          </p:spPr>
          <p:txBody>
            <a:bodyPr wrap="square" rtlCol="0">
              <a:spAutoFit/>
            </a:bodyPr>
            <a:lstStyle/>
            <a:p>
              <a:r>
                <a:rPr lang="en-US" b="1" dirty="0"/>
                <a:t>QFI</a:t>
              </a:r>
            </a:p>
          </p:txBody>
        </p:sp>
        <p:sp>
          <p:nvSpPr>
            <p:cNvPr id="10" name="TextBox 9"/>
            <p:cNvSpPr txBox="1"/>
            <p:nvPr/>
          </p:nvSpPr>
          <p:spPr>
            <a:xfrm>
              <a:off x="2620169" y="1176684"/>
              <a:ext cx="1645919" cy="387798"/>
            </a:xfrm>
            <a:prstGeom prst="rect">
              <a:avLst/>
            </a:prstGeom>
            <a:noFill/>
          </p:spPr>
          <p:txBody>
            <a:bodyPr wrap="square" rtlCol="0">
              <a:spAutoFit/>
            </a:bodyPr>
            <a:lstStyle/>
            <a:p>
              <a:r>
                <a:rPr lang="en-US" b="1" dirty="0" err="1"/>
                <a:t>Nanofab</a:t>
              </a:r>
              <a:r>
                <a:rPr lang="en-US" b="1" dirty="0"/>
                <a:t> </a:t>
              </a:r>
              <a:r>
                <a:rPr lang="en-US" b="1" dirty="0" err="1"/>
                <a:t>Facilites</a:t>
              </a:r>
              <a:endParaRPr lang="en-US" b="1" dirty="0"/>
            </a:p>
            <a:p>
              <a:r>
                <a:rPr lang="en-US" b="1" dirty="0"/>
                <a:t>Staff-Service Only </a:t>
              </a:r>
            </a:p>
          </p:txBody>
        </p:sp>
        <p:sp>
          <p:nvSpPr>
            <p:cNvPr id="11" name="TextBox 10"/>
            <p:cNvSpPr txBox="1"/>
            <p:nvPr/>
          </p:nvSpPr>
          <p:spPr>
            <a:xfrm>
              <a:off x="1193761" y="2365216"/>
              <a:ext cx="726002" cy="535531"/>
            </a:xfrm>
            <a:prstGeom prst="rect">
              <a:avLst/>
            </a:prstGeom>
            <a:noFill/>
          </p:spPr>
          <p:txBody>
            <a:bodyPr wrap="square" rtlCol="0">
              <a:spAutoFit/>
            </a:bodyPr>
            <a:lstStyle/>
            <a:p>
              <a:r>
                <a:rPr lang="en-US" b="1" dirty="0" err="1"/>
                <a:t>Maint</a:t>
              </a:r>
              <a:r>
                <a:rPr lang="en-US" b="1" dirty="0"/>
                <a:t>.</a:t>
              </a:r>
            </a:p>
            <a:p>
              <a:r>
                <a:rPr lang="en-US" b="1" dirty="0"/>
                <a:t>Staff Only</a:t>
              </a:r>
            </a:p>
          </p:txBody>
        </p:sp>
      </p:grpSp>
    </p:spTree>
    <p:extLst>
      <p:ext uri="{BB962C8B-B14F-4D97-AF65-F5344CB8AC3E}">
        <p14:creationId xmlns:p14="http://schemas.microsoft.com/office/powerpoint/2010/main" val="1753749637"/>
      </p:ext>
    </p:extLst>
  </p:cSld>
  <p:clrMapOvr>
    <a:masterClrMapping/>
  </p:clrMapOvr>
  <p:transition/>
</p:sld>
</file>

<file path=ppt/theme/theme1.xml><?xml version="1.0" encoding="utf-8"?>
<a:theme xmlns:a="http://schemas.openxmlformats.org/drawingml/2006/main" name="2_CNS_template.test 1">
  <a:themeElements>
    <a:clrScheme name="CNS_template.test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NS_template.test 1">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40161" dir="4293903" algn="ctr" rotWithShape="0">
            <a:schemeClr val="bg2">
              <a:alpha val="50000"/>
            </a:schemeClr>
          </a:outerShdw>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cap="flat" cmpd="sng" algn="ctr">
              <a:solidFill>
                <a:srgbClr val="92CDD2"/>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a:noFill/>
        </a:ln>
        <a:effectLst>
          <a:outerShdw dist="40161" dir="4293903" algn="ctr" rotWithShape="0">
            <a:schemeClr val="bg2">
              <a:alpha val="50000"/>
            </a:schemeClr>
          </a:outerShdw>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cap="flat" cmpd="sng" algn="ctr">
              <a:solidFill>
                <a:srgbClr val="92CDD2"/>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Helvetica" pitchFamily="34" charset="0"/>
          </a:defRPr>
        </a:defPPr>
      </a:lstStyle>
    </a:lnDef>
  </a:objectDefaults>
  <a:extraClrSchemeLst>
    <a:extraClrScheme>
      <a:clrScheme name="CNS_template.test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NS_template.test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NS_template.test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NS_template.test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NS_template.test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NS_template.test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NS_template.test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NS_template.test 1">
  <a:themeElements>
    <a:clrScheme name="CNS_template.test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NS_template.test 1">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40161" dir="4293903" algn="ctr" rotWithShape="0">
            <a:schemeClr val="bg2">
              <a:alpha val="50000"/>
            </a:schemeClr>
          </a:outerShdw>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cap="flat" cmpd="sng" algn="ctr">
              <a:solidFill>
                <a:srgbClr val="92CDD2"/>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a:noFill/>
        </a:ln>
        <a:effectLst>
          <a:outerShdw dist="40161" dir="4293903" algn="ctr" rotWithShape="0">
            <a:schemeClr val="bg2">
              <a:alpha val="50000"/>
            </a:schemeClr>
          </a:outerShdw>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cap="flat" cmpd="sng" algn="ctr">
              <a:solidFill>
                <a:srgbClr val="92CDD2"/>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Helvetica" pitchFamily="34" charset="0"/>
          </a:defRPr>
        </a:defPPr>
      </a:lstStyle>
    </a:lnDef>
  </a:objectDefaults>
  <a:extraClrSchemeLst>
    <a:extraClrScheme>
      <a:clrScheme name="CNS_template.test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NS_template.test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NS_template.test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NS_template.test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NS_template.test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NS_template.test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NS_template.test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NS_template.test 1">
  <a:themeElements>
    <a:clrScheme name="1_CNS_template.test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CNS_template.test 1">
      <a:majorFont>
        <a:latin typeface="Helvetic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40161" dir="4293903" algn="ctr" rotWithShape="0">
            <a:schemeClr val="bg2">
              <a:alpha val="50000"/>
            </a:schemeClr>
          </a:outerShdw>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cap="flat" cmpd="sng" algn="ctr">
              <a:solidFill>
                <a:srgbClr val="92CDD2"/>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a:noFill/>
        </a:ln>
        <a:effectLst>
          <a:outerShdw dist="40161" dir="4293903" algn="ctr" rotWithShape="0">
            <a:schemeClr val="bg2">
              <a:alpha val="50000"/>
            </a:schemeClr>
          </a:outerShdw>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cap="flat" cmpd="sng" algn="ctr">
              <a:solidFill>
                <a:srgbClr val="92CDD2"/>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Helvetica" pitchFamily="34" charset="0"/>
          </a:defRPr>
        </a:defPPr>
      </a:lstStyle>
    </a:lnDef>
  </a:objectDefaults>
  <a:extraClrSchemeLst>
    <a:extraClrScheme>
      <a:clrScheme name="1_CNS_template.test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NS_template.test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NS_template.test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NS_template.test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NS_template.test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NS_template.test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NS_template.test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184635</TotalTime>
  <Words>2124</Words>
  <Application>Microsoft Macintosh PowerPoint</Application>
  <PresentationFormat>Custom</PresentationFormat>
  <Paragraphs>212</Paragraphs>
  <Slides>20</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Helvetica</vt:lpstr>
      <vt:lpstr>Monotype Sorts</vt:lpstr>
      <vt:lpstr>Times</vt:lpstr>
      <vt:lpstr>Wingdings</vt:lpstr>
      <vt:lpstr>2_CNS_template.test 1</vt:lpstr>
      <vt:lpstr>CNS_template.test 1</vt:lpstr>
      <vt:lpstr>1_CNS_template.test 1</vt:lpstr>
      <vt:lpstr>UCSB Nanofabrication Facility College of Engineering</vt:lpstr>
      <vt:lpstr>UCSB Nanofabrication Facility (Nanofab)</vt:lpstr>
      <vt:lpstr>The Facility Numbers to Consider For Operation During the COVID-19 Pandemic</vt:lpstr>
      <vt:lpstr>Modified Protocols for Essential Research Activities</vt:lpstr>
      <vt:lpstr>Modified Entry Way During Limited Access</vt:lpstr>
      <vt:lpstr>Modified Entry Way During Limited Access</vt:lpstr>
      <vt:lpstr>PowerPoint Presentation</vt:lpstr>
      <vt:lpstr>PowerPoint Presentation</vt:lpstr>
      <vt:lpstr>Inside: Nanofab Cleanroom Facility Floor Plan</vt:lpstr>
      <vt:lpstr>PowerPoint Presentation</vt:lpstr>
      <vt:lpstr>Carefully Understand Space to Establish A Plan Nanofab Details</vt:lpstr>
      <vt:lpstr>PowerPoint Presentation</vt:lpstr>
      <vt:lpstr>PowerPoint Presentation</vt:lpstr>
      <vt:lpstr>PowerPoint Presentation</vt:lpstr>
      <vt:lpstr>PowerPoint Presentation</vt:lpstr>
      <vt:lpstr>PowerPoint Presentation</vt:lpstr>
      <vt:lpstr>PowerPoint Presentation</vt:lpstr>
      <vt:lpstr>Microscopes Relocated to Recapture Floor Space and Increase Distancing of Users</vt:lpstr>
      <vt:lpstr>Adding Physical Barriers</vt:lpstr>
      <vt:lpstr>PowerPoint Presentation</vt:lpstr>
    </vt:vector>
  </TitlesOfParts>
  <Company>UCSB</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Nanofab Overview</dc:title>
  <dc:creator>Brian Thibeault</dc:creator>
  <cp:lastModifiedBy>Microsoft Office User</cp:lastModifiedBy>
  <cp:revision>1392</cp:revision>
  <cp:lastPrinted>2003-06-05T13:54:11Z</cp:lastPrinted>
  <dcterms:created xsi:type="dcterms:W3CDTF">2001-06-04T16:58:35Z</dcterms:created>
  <dcterms:modified xsi:type="dcterms:W3CDTF">2020-06-17T23:59:44Z</dcterms:modified>
</cp:coreProperties>
</file>